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1"/>
  </p:notesMasterIdLst>
  <p:sldIdLst>
    <p:sldId id="256" r:id="rId2"/>
    <p:sldId id="274" r:id="rId3"/>
    <p:sldId id="275" r:id="rId4"/>
    <p:sldId id="276" r:id="rId5"/>
    <p:sldId id="278" r:id="rId6"/>
    <p:sldId id="279" r:id="rId7"/>
    <p:sldId id="280" r:id="rId8"/>
    <p:sldId id="277" r:id="rId9"/>
    <p:sldId id="28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7D29F-1E65-44F2-833F-F53A8B71F301}" type="datetimeFigureOut">
              <a:rPr lang="en-CA" smtClean="0"/>
              <a:t>2023-03-29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9D35-BB4C-48D2-B7B6-971747984642}" type="slidenum">
              <a:rPr lang="en-CA" smtClean="0"/>
              <a:t>‹#›</a:t>
            </a:fld>
            <a:endParaRPr lang="en-CA"/>
          </a:p>
        </p:txBody>
      </p:sp>
    </p:spTree>
    <p:extLst>
      <p:ext uri="{BB962C8B-B14F-4D97-AF65-F5344CB8AC3E}">
        <p14:creationId xmlns:p14="http://schemas.microsoft.com/office/powerpoint/2010/main" val="65022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3/29/2023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334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028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13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141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3/29/2023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21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91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1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34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5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3/29/2023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5756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3/29/2023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771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3/29/2023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559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Eschatology:</a:t>
            </a:r>
            <a:br>
              <a:rPr lang="en-US" sz="4800" spc="0" dirty="0">
                <a:solidFill>
                  <a:schemeClr val="bg1"/>
                </a:solidFill>
              </a:rPr>
            </a:br>
            <a:r>
              <a:rPr lang="en-US" sz="4800" spc="0" dirty="0">
                <a:solidFill>
                  <a:schemeClr val="bg1"/>
                </a:solidFill>
              </a:rPr>
              <a:t>Matthew 24</a:t>
            </a:r>
            <a:endParaRPr lang="en-US" sz="3200" spc="0" dirty="0">
              <a:solidFill>
                <a:schemeClr val="bg1"/>
              </a:solidFill>
            </a:endParaRP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29 March 2023</a:t>
            </a:r>
          </a:p>
          <a:p>
            <a:pPr indent="-182880">
              <a:lnSpc>
                <a:spcPct val="100000"/>
              </a:lnSpc>
              <a:spcAft>
                <a:spcPts val="600"/>
              </a:spcAft>
              <a:buFont typeface="Garamond" pitchFamily="18" charset="0"/>
              <a:buChar char="◦"/>
            </a:pPr>
            <a:r>
              <a:rPr lang="en-US" sz="1400" dirty="0">
                <a:solidFill>
                  <a:schemeClr val="bg1"/>
                </a:solidFill>
              </a:rPr>
              <a:t>Spring</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44D103C-6F5F-9BA7-5ED0-0AB5053B72E2}"/>
              </a:ext>
            </a:extLst>
          </p:cNvPr>
          <p:cNvSpPr>
            <a:spLocks noGrp="1"/>
          </p:cNvSpPr>
          <p:nvPr>
            <p:ph type="title"/>
          </p:nvPr>
        </p:nvSpPr>
        <p:spPr/>
        <p:txBody>
          <a:bodyPr/>
          <a:lstStyle/>
          <a:p>
            <a:r>
              <a:rPr lang="en-CA" dirty="0"/>
              <a:t>Matthew 24:15-28</a:t>
            </a:r>
          </a:p>
        </p:txBody>
      </p:sp>
      <p:sp>
        <p:nvSpPr>
          <p:cNvPr id="8" name="Text Placeholder 7">
            <a:extLst>
              <a:ext uri="{FF2B5EF4-FFF2-40B4-BE49-F238E27FC236}">
                <a16:creationId xmlns:a16="http://schemas.microsoft.com/office/drawing/2014/main" id="{0D1A44CE-3A7F-F260-3FA9-80CC8BD3723E}"/>
              </a:ext>
            </a:extLst>
          </p:cNvPr>
          <p:cNvSpPr>
            <a:spLocks noGrp="1"/>
          </p:cNvSpPr>
          <p:nvPr>
            <p:ph type="body" idx="1"/>
          </p:nvPr>
        </p:nvSpPr>
        <p:spPr/>
        <p:txBody>
          <a:bodyPr/>
          <a:lstStyle/>
          <a:p>
            <a:r>
              <a:rPr lang="en-CA" dirty="0"/>
              <a:t>The Abomination of Desolation</a:t>
            </a:r>
          </a:p>
        </p:txBody>
      </p:sp>
      <p:sp>
        <p:nvSpPr>
          <p:cNvPr id="4" name="Slide Number Placeholder 3">
            <a:extLst>
              <a:ext uri="{FF2B5EF4-FFF2-40B4-BE49-F238E27FC236}">
                <a16:creationId xmlns:a16="http://schemas.microsoft.com/office/drawing/2014/main" id="{894CBE76-EB7A-9FFE-3671-FBAE9B5F08AC}"/>
              </a:ext>
            </a:extLst>
          </p:cNvPr>
          <p:cNvSpPr>
            <a:spLocks noGrp="1"/>
          </p:cNvSpPr>
          <p:nvPr>
            <p:ph type="sldNum" sz="quarter" idx="12"/>
          </p:nvPr>
        </p:nvSpPr>
        <p:spPr/>
        <p:txBody>
          <a:bodyPr/>
          <a:lstStyle/>
          <a:p>
            <a:fld id="{34B7E4EF-A1BD-40F4-AB7B-04F084DD991D}" type="slidenum">
              <a:rPr lang="en-US" smtClean="0"/>
              <a:t>2</a:t>
            </a:fld>
            <a:endParaRPr lang="en-US"/>
          </a:p>
        </p:txBody>
      </p:sp>
    </p:spTree>
    <p:extLst>
      <p:ext uri="{BB962C8B-B14F-4D97-AF65-F5344CB8AC3E}">
        <p14:creationId xmlns:p14="http://schemas.microsoft.com/office/powerpoint/2010/main" val="202155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FE8C6C9-BED1-030A-B547-F4707853CC5B}"/>
              </a:ext>
            </a:extLst>
          </p:cNvPr>
          <p:cNvSpPr>
            <a:spLocks noGrp="1"/>
          </p:cNvSpPr>
          <p:nvPr>
            <p:ph idx="1"/>
          </p:nvPr>
        </p:nvSpPr>
        <p:spPr>
          <a:xfrm>
            <a:off x="1066800" y="590309"/>
            <a:ext cx="10058400" cy="5362435"/>
          </a:xfrm>
        </p:spPr>
        <p:txBody>
          <a:bodyPr>
            <a:normAutofit/>
          </a:bodyPr>
          <a:lstStyle/>
          <a:p>
            <a:pPr marL="0" indent="0">
              <a:buNone/>
            </a:pPr>
            <a:r>
              <a:rPr lang="en-US" sz="2000" dirty="0"/>
              <a:t>15 “So when you see the abomination of desolation spoken of by the prophet Daniel, standing in the holy place (let the reader understand), 16 then let those who are in Judea flee to the mountains. 17 Let the one who is on the housetop not go down to take what is in his house, 18 and let the one who is in the field not turn back to take his cloak. 19 And alas for women who are pregnant and for those who are nursing infants in those days! 20 Pray that your flight may not be in winter or on a Sabbath. 21 For then there will be great tribulation, such as has not been from the beginning of the world until now, no, and never will be. 22 And if those days had not been cut short, no human being would be saved. But for the sake of the elect those days will be cut short. 23 Then if anyone says to you, ‘Look, here is the Christ!’ or ‘There he is!’ do not believe it. 24 For false </a:t>
            </a:r>
            <a:r>
              <a:rPr lang="en-US" sz="2000" dirty="0" err="1"/>
              <a:t>christs</a:t>
            </a:r>
            <a:r>
              <a:rPr lang="en-US" sz="2000" dirty="0"/>
              <a:t> and false prophets will arise and perform great signs and wonders, so as to lead astray, if possible, even the elect. 25 See, I have told you beforehand. 26 So, if they say to you, ‘Look, he is in the wilderness,’ do not go out. If they say, ‘Look, he is in the inner rooms,’ do not believe it. 27 For as the lightning comes from the east and shines as far as the west, so will be the coming of the Son of Man. 28 Wherever the corpse is, there the vultures will gather.</a:t>
            </a:r>
          </a:p>
          <a:p>
            <a:pPr marL="0" indent="0">
              <a:buNone/>
            </a:pPr>
            <a:endParaRPr lang="en-CA" sz="2000" dirty="0"/>
          </a:p>
        </p:txBody>
      </p:sp>
      <p:sp>
        <p:nvSpPr>
          <p:cNvPr id="4" name="Slide Number Placeholder 3">
            <a:extLst>
              <a:ext uri="{FF2B5EF4-FFF2-40B4-BE49-F238E27FC236}">
                <a16:creationId xmlns:a16="http://schemas.microsoft.com/office/drawing/2014/main" id="{4CE1E1B0-5AA6-0424-CB7D-5E09711AF6A8}"/>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323940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334AF10-6001-6B92-B9D1-5B4455A44D3E}"/>
              </a:ext>
            </a:extLst>
          </p:cNvPr>
          <p:cNvSpPr>
            <a:spLocks noGrp="1"/>
          </p:cNvSpPr>
          <p:nvPr>
            <p:ph type="title"/>
          </p:nvPr>
        </p:nvSpPr>
        <p:spPr/>
        <p:txBody>
          <a:bodyPr/>
          <a:lstStyle/>
          <a:p>
            <a:r>
              <a:rPr lang="en-CA" dirty="0"/>
              <a:t>What to know, what to watch for</a:t>
            </a:r>
          </a:p>
        </p:txBody>
      </p:sp>
      <p:sp>
        <p:nvSpPr>
          <p:cNvPr id="6" name="Content Placeholder 5">
            <a:extLst>
              <a:ext uri="{FF2B5EF4-FFF2-40B4-BE49-F238E27FC236}">
                <a16:creationId xmlns:a16="http://schemas.microsoft.com/office/drawing/2014/main" id="{7FE8C6C9-BED1-030A-B547-F4707853CC5B}"/>
              </a:ext>
            </a:extLst>
          </p:cNvPr>
          <p:cNvSpPr>
            <a:spLocks noGrp="1"/>
          </p:cNvSpPr>
          <p:nvPr>
            <p:ph idx="1"/>
          </p:nvPr>
        </p:nvSpPr>
        <p:spPr/>
        <p:txBody>
          <a:bodyPr>
            <a:normAutofit/>
          </a:bodyPr>
          <a:lstStyle/>
          <a:p>
            <a:pPr marL="514350" indent="-514350">
              <a:buFont typeface="+mj-lt"/>
              <a:buAutoNum type="arabicPeriod"/>
            </a:pPr>
            <a:r>
              <a:rPr lang="en-CA" sz="2800" dirty="0"/>
              <a:t>“When you see . . .”</a:t>
            </a:r>
          </a:p>
          <a:p>
            <a:pPr marL="514350" indent="-514350">
              <a:buFont typeface="+mj-lt"/>
              <a:buAutoNum type="arabicPeriod"/>
            </a:pPr>
            <a:r>
              <a:rPr lang="en-CA" sz="2800" dirty="0"/>
              <a:t>“Abomination of Desolation spoken of by the prophet Daniel”</a:t>
            </a:r>
          </a:p>
          <a:p>
            <a:pPr marL="514350" indent="-514350">
              <a:buFont typeface="+mj-lt"/>
              <a:buAutoNum type="arabicPeriod"/>
            </a:pPr>
            <a:r>
              <a:rPr lang="en-CA" sz="2800" dirty="0"/>
              <a:t>“Standing in the holy place”</a:t>
            </a:r>
          </a:p>
          <a:p>
            <a:pPr marL="514350" indent="-514350">
              <a:buFont typeface="+mj-lt"/>
              <a:buAutoNum type="arabicPeriod"/>
            </a:pPr>
            <a:r>
              <a:rPr lang="en-CA" sz="2800" dirty="0"/>
              <a:t>“Let the reader understand”</a:t>
            </a:r>
          </a:p>
        </p:txBody>
      </p:sp>
      <p:sp>
        <p:nvSpPr>
          <p:cNvPr id="4" name="Slide Number Placeholder 3">
            <a:extLst>
              <a:ext uri="{FF2B5EF4-FFF2-40B4-BE49-F238E27FC236}">
                <a16:creationId xmlns:a16="http://schemas.microsoft.com/office/drawing/2014/main" id="{4CE1E1B0-5AA6-0424-CB7D-5E09711AF6A8}"/>
              </a:ext>
            </a:extLst>
          </p:cNvPr>
          <p:cNvSpPr>
            <a:spLocks noGrp="1"/>
          </p:cNvSpPr>
          <p:nvPr>
            <p:ph type="sldNum" sz="quarter" idx="12"/>
          </p:nvPr>
        </p:nvSpPr>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311024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F4EF-AE13-1B01-63E8-7AD7CBAE0EE1}"/>
              </a:ext>
            </a:extLst>
          </p:cNvPr>
          <p:cNvSpPr>
            <a:spLocks noGrp="1"/>
          </p:cNvSpPr>
          <p:nvPr>
            <p:ph type="title"/>
          </p:nvPr>
        </p:nvSpPr>
        <p:spPr/>
        <p:txBody>
          <a:bodyPr/>
          <a:lstStyle/>
          <a:p>
            <a:r>
              <a:rPr lang="en-CA" dirty="0"/>
              <a:t>1. “When you see . . .” vs. 15</a:t>
            </a:r>
          </a:p>
        </p:txBody>
      </p:sp>
      <p:sp>
        <p:nvSpPr>
          <p:cNvPr id="3" name="Content Placeholder 2">
            <a:extLst>
              <a:ext uri="{FF2B5EF4-FFF2-40B4-BE49-F238E27FC236}">
                <a16:creationId xmlns:a16="http://schemas.microsoft.com/office/drawing/2014/main" id="{1B6675DB-4E12-5BFE-508D-9165EFF2DD73}"/>
              </a:ext>
            </a:extLst>
          </p:cNvPr>
          <p:cNvSpPr>
            <a:spLocks noGrp="1"/>
          </p:cNvSpPr>
          <p:nvPr>
            <p:ph idx="1"/>
          </p:nvPr>
        </p:nvSpPr>
        <p:spPr/>
        <p:txBody>
          <a:bodyPr>
            <a:normAutofit/>
          </a:bodyPr>
          <a:lstStyle/>
          <a:p>
            <a:pPr marL="457200" indent="-457200">
              <a:buFont typeface="+mj-lt"/>
              <a:buAutoNum type="arabicPeriod"/>
            </a:pPr>
            <a:r>
              <a:rPr lang="en-CA" sz="2400" dirty="0"/>
              <a:t>To whom is Christ speaking? See 24:3 and following. “you” in this section refers to the disciples with Him at this time.</a:t>
            </a:r>
          </a:p>
          <a:p>
            <a:pPr marL="457200" indent="-457200">
              <a:buFont typeface="+mj-lt"/>
              <a:buAutoNum type="arabicPeriod"/>
            </a:pPr>
            <a:r>
              <a:rPr lang="en-CA" sz="2400" dirty="0"/>
              <a:t>What does that say about the fulfilment of 24:15?</a:t>
            </a:r>
          </a:p>
        </p:txBody>
      </p:sp>
      <p:sp>
        <p:nvSpPr>
          <p:cNvPr id="4" name="Slide Number Placeholder 3">
            <a:extLst>
              <a:ext uri="{FF2B5EF4-FFF2-40B4-BE49-F238E27FC236}">
                <a16:creationId xmlns:a16="http://schemas.microsoft.com/office/drawing/2014/main" id="{0C173C6A-EAC6-9DA4-DC19-8A4FBC974302}"/>
              </a:ext>
            </a:extLst>
          </p:cNvPr>
          <p:cNvSpPr>
            <a:spLocks noGrp="1"/>
          </p:cNvSpPr>
          <p:nvPr>
            <p:ph type="sldNum" sz="quarter" idx="12"/>
          </p:nvPr>
        </p:nvSpPr>
        <p:spPr/>
        <p:txBody>
          <a:bodyPr/>
          <a:lstStyle/>
          <a:p>
            <a:fld id="{34B7E4EF-A1BD-40F4-AB7B-04F084DD991D}" type="slidenum">
              <a:rPr lang="en-US" smtClean="0"/>
              <a:t>5</a:t>
            </a:fld>
            <a:endParaRPr lang="en-US"/>
          </a:p>
        </p:txBody>
      </p:sp>
    </p:spTree>
    <p:extLst>
      <p:ext uri="{BB962C8B-B14F-4D97-AF65-F5344CB8AC3E}">
        <p14:creationId xmlns:p14="http://schemas.microsoft.com/office/powerpoint/2010/main" val="203336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6164-203A-18CC-9CCC-E0059E2FD29A}"/>
              </a:ext>
            </a:extLst>
          </p:cNvPr>
          <p:cNvSpPr>
            <a:spLocks noGrp="1"/>
          </p:cNvSpPr>
          <p:nvPr>
            <p:ph type="title"/>
          </p:nvPr>
        </p:nvSpPr>
        <p:spPr/>
        <p:txBody>
          <a:bodyPr/>
          <a:lstStyle/>
          <a:p>
            <a:r>
              <a:rPr lang="en-CA" dirty="0"/>
              <a:t>2. “Abomination of Desolation” </a:t>
            </a:r>
          </a:p>
        </p:txBody>
      </p:sp>
      <p:sp>
        <p:nvSpPr>
          <p:cNvPr id="3" name="Content Placeholder 2">
            <a:extLst>
              <a:ext uri="{FF2B5EF4-FFF2-40B4-BE49-F238E27FC236}">
                <a16:creationId xmlns:a16="http://schemas.microsoft.com/office/drawing/2014/main" id="{C75573B7-DCFA-01E0-1511-ABC87008B095}"/>
              </a:ext>
            </a:extLst>
          </p:cNvPr>
          <p:cNvSpPr>
            <a:spLocks noGrp="1"/>
          </p:cNvSpPr>
          <p:nvPr>
            <p:ph idx="1"/>
          </p:nvPr>
        </p:nvSpPr>
        <p:spPr/>
        <p:txBody>
          <a:bodyPr>
            <a:normAutofit fontScale="92500" lnSpcReduction="10000"/>
          </a:bodyPr>
          <a:lstStyle/>
          <a:p>
            <a:pPr marL="342900" indent="-342900">
              <a:buFont typeface="+mj-lt"/>
              <a:buAutoNum type="arabicPeriod"/>
            </a:pPr>
            <a:r>
              <a:rPr lang="en-CA" sz="2400" dirty="0"/>
              <a:t>What, or who, is the Abomination of Desolation?</a:t>
            </a:r>
          </a:p>
          <a:p>
            <a:pPr marL="0" indent="0">
              <a:buNone/>
            </a:pPr>
            <a:r>
              <a:rPr lang="en-US" sz="2400" dirty="0"/>
              <a:t>Daniel 9:27 And he shall make a strong covenant with many for one week, and for half of the week he shall put an end to sacrifice and offering. And on the wing of abominations shall come one who makes desolate, until the decreed end is poured out on the desolator.” </a:t>
            </a:r>
          </a:p>
          <a:p>
            <a:pPr marL="0" indent="0">
              <a:buNone/>
            </a:pPr>
            <a:r>
              <a:rPr lang="en-US" sz="2400" dirty="0"/>
              <a:t>Daniel 11:31 Forces from him shall appear and profane the temple and fortress, and shall take away the regular burnt offering. And they shall set up the abomination that makes desolate. </a:t>
            </a:r>
          </a:p>
          <a:p>
            <a:pPr marL="0" indent="0">
              <a:buNone/>
            </a:pPr>
            <a:r>
              <a:rPr lang="en-US" sz="2400" dirty="0"/>
              <a:t>Daniel 12:11 And from the time that the regular burnt offering is taken away and the abomination that makes desolate is set up, there shall be 1,290 days. </a:t>
            </a:r>
          </a:p>
          <a:p>
            <a:pPr marL="342900" indent="-342900">
              <a:buFont typeface="+mj-lt"/>
              <a:buAutoNum type="arabicPeriod"/>
            </a:pPr>
            <a:endParaRPr lang="en-CA" sz="2400" dirty="0"/>
          </a:p>
        </p:txBody>
      </p:sp>
      <p:sp>
        <p:nvSpPr>
          <p:cNvPr id="4" name="Slide Number Placeholder 3">
            <a:extLst>
              <a:ext uri="{FF2B5EF4-FFF2-40B4-BE49-F238E27FC236}">
                <a16:creationId xmlns:a16="http://schemas.microsoft.com/office/drawing/2014/main" id="{D61FCFDF-E116-1098-A747-13674698C710}"/>
              </a:ext>
            </a:extLst>
          </p:cNvPr>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231872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5AADB-2D02-33AA-AB78-57EB7F7E59A8}"/>
              </a:ext>
            </a:extLst>
          </p:cNvPr>
          <p:cNvSpPr>
            <a:spLocks noGrp="1"/>
          </p:cNvSpPr>
          <p:nvPr>
            <p:ph type="title"/>
          </p:nvPr>
        </p:nvSpPr>
        <p:spPr/>
        <p:txBody>
          <a:bodyPr/>
          <a:lstStyle/>
          <a:p>
            <a:r>
              <a:rPr lang="en-CA" dirty="0"/>
              <a:t>What is an abomination? </a:t>
            </a:r>
          </a:p>
        </p:txBody>
      </p:sp>
      <p:sp>
        <p:nvSpPr>
          <p:cNvPr id="3" name="Content Placeholder 2">
            <a:extLst>
              <a:ext uri="{FF2B5EF4-FFF2-40B4-BE49-F238E27FC236}">
                <a16:creationId xmlns:a16="http://schemas.microsoft.com/office/drawing/2014/main" id="{5B99FE71-C521-2CEB-F24B-733B3CE30FF4}"/>
              </a:ext>
            </a:extLst>
          </p:cNvPr>
          <p:cNvSpPr>
            <a:spLocks noGrp="1"/>
          </p:cNvSpPr>
          <p:nvPr>
            <p:ph idx="1"/>
          </p:nvPr>
        </p:nvSpPr>
        <p:spPr/>
        <p:txBody>
          <a:bodyPr>
            <a:normAutofit/>
          </a:bodyPr>
          <a:lstStyle/>
          <a:p>
            <a:pPr marL="342900" indent="-342900">
              <a:buFont typeface="+mj-lt"/>
              <a:buAutoNum type="arabicPeriod"/>
            </a:pPr>
            <a:r>
              <a:rPr lang="en-CA" sz="2400" dirty="0"/>
              <a:t>Idolatry</a:t>
            </a:r>
          </a:p>
          <a:p>
            <a:pPr marL="342900" indent="-342900">
              <a:buFont typeface="+mj-lt"/>
              <a:buAutoNum type="arabicPeriod"/>
            </a:pPr>
            <a:r>
              <a:rPr lang="en-CA" sz="2400" dirty="0"/>
              <a:t>Human sacrifice</a:t>
            </a:r>
          </a:p>
          <a:p>
            <a:pPr marL="342900" indent="-342900">
              <a:buFont typeface="+mj-lt"/>
              <a:buAutoNum type="arabicPeriod"/>
            </a:pPr>
            <a:r>
              <a:rPr lang="en-CA" sz="2400" dirty="0"/>
              <a:t>Divination, witchcraft, communication with the dead</a:t>
            </a:r>
          </a:p>
          <a:p>
            <a:pPr marL="342900" indent="-342900">
              <a:buFont typeface="+mj-lt"/>
              <a:buAutoNum type="arabicPeriod"/>
            </a:pPr>
            <a:r>
              <a:rPr lang="en-CA" sz="2400" dirty="0"/>
              <a:t>Temple prostitution</a:t>
            </a:r>
          </a:p>
          <a:p>
            <a:pPr marL="342900" indent="-342900">
              <a:buFont typeface="+mj-lt"/>
              <a:buAutoNum type="arabicPeriod"/>
            </a:pPr>
            <a:r>
              <a:rPr lang="en-CA" sz="2400" dirty="0"/>
              <a:t>Homosexuality, cross-dressing, incest, etc.</a:t>
            </a:r>
          </a:p>
        </p:txBody>
      </p:sp>
      <p:sp>
        <p:nvSpPr>
          <p:cNvPr id="4" name="Slide Number Placeholder 3">
            <a:extLst>
              <a:ext uri="{FF2B5EF4-FFF2-40B4-BE49-F238E27FC236}">
                <a16:creationId xmlns:a16="http://schemas.microsoft.com/office/drawing/2014/main" id="{F4913F16-85C4-D795-B088-A59749FFD0B1}"/>
              </a:ext>
            </a:extLst>
          </p:cNvPr>
          <p:cNvSpPr>
            <a:spLocks noGrp="1"/>
          </p:cNvSpPr>
          <p:nvPr>
            <p:ph type="sldNum" sz="quarter" idx="12"/>
          </p:nvPr>
        </p:nvSpPr>
        <p:spPr/>
        <p:txBody>
          <a:bodyPr/>
          <a:lstStyle/>
          <a:p>
            <a:fld id="{34B7E4EF-A1BD-40F4-AB7B-04F084DD991D}" type="slidenum">
              <a:rPr lang="en-US" smtClean="0"/>
              <a:t>7</a:t>
            </a:fld>
            <a:endParaRPr lang="en-US"/>
          </a:p>
        </p:txBody>
      </p:sp>
    </p:spTree>
    <p:extLst>
      <p:ext uri="{BB962C8B-B14F-4D97-AF65-F5344CB8AC3E}">
        <p14:creationId xmlns:p14="http://schemas.microsoft.com/office/powerpoint/2010/main" val="391348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8C7-576D-CE90-EEC4-C53AA3097FE6}"/>
              </a:ext>
            </a:extLst>
          </p:cNvPr>
          <p:cNvSpPr>
            <a:spLocks noGrp="1"/>
          </p:cNvSpPr>
          <p:nvPr>
            <p:ph type="title"/>
          </p:nvPr>
        </p:nvSpPr>
        <p:spPr/>
        <p:txBody>
          <a:bodyPr>
            <a:normAutofit/>
          </a:bodyPr>
          <a:lstStyle/>
          <a:p>
            <a:r>
              <a:rPr lang="en-CA" dirty="0"/>
              <a:t>Fulfillment</a:t>
            </a:r>
          </a:p>
        </p:txBody>
      </p:sp>
      <p:sp>
        <p:nvSpPr>
          <p:cNvPr id="3" name="Content Placeholder 2">
            <a:extLst>
              <a:ext uri="{FF2B5EF4-FFF2-40B4-BE49-F238E27FC236}">
                <a16:creationId xmlns:a16="http://schemas.microsoft.com/office/drawing/2014/main" id="{25039B60-E1CE-CC04-59A9-20C0FD962FE6}"/>
              </a:ext>
            </a:extLst>
          </p:cNvPr>
          <p:cNvSpPr>
            <a:spLocks noGrp="1"/>
          </p:cNvSpPr>
          <p:nvPr>
            <p:ph idx="1"/>
          </p:nvPr>
        </p:nvSpPr>
        <p:spPr/>
        <p:txBody>
          <a:bodyPr>
            <a:normAutofit/>
          </a:bodyPr>
          <a:lstStyle/>
          <a:p>
            <a:pPr marL="0" indent="0">
              <a:buNone/>
            </a:pPr>
            <a:r>
              <a:rPr lang="en-CA" sz="2400" dirty="0"/>
              <a:t>Aristophanes Antiochus, 168 </a:t>
            </a:r>
            <a:r>
              <a:rPr lang="en-CA" sz="2400" dirty="0" err="1"/>
              <a:t>bc</a:t>
            </a:r>
            <a:r>
              <a:rPr lang="en-CA" sz="2400" dirty="0"/>
              <a:t>.</a:t>
            </a:r>
          </a:p>
          <a:p>
            <a:pPr marL="0" indent="0">
              <a:buNone/>
            </a:pPr>
            <a:r>
              <a:rPr lang="en-CA" sz="2400" dirty="0"/>
              <a:t>Fall of Jerusalem</a:t>
            </a:r>
          </a:p>
          <a:p>
            <a:pPr marL="342900" indent="-342900">
              <a:buFont typeface="+mj-lt"/>
              <a:buAutoNum type="arabicPeriod"/>
            </a:pPr>
            <a:r>
              <a:rPr lang="en-CA" sz="2400" dirty="0"/>
              <a:t>Zealots</a:t>
            </a:r>
          </a:p>
          <a:p>
            <a:pPr marL="342900" indent="-342900">
              <a:buFont typeface="+mj-lt"/>
              <a:buAutoNum type="arabicPeriod"/>
            </a:pPr>
            <a:r>
              <a:rPr lang="en-CA" sz="2400" dirty="0"/>
              <a:t>Idumeans</a:t>
            </a:r>
          </a:p>
          <a:p>
            <a:pPr marL="342900" indent="-342900">
              <a:buFont typeface="+mj-lt"/>
              <a:buAutoNum type="arabicPeriod"/>
            </a:pPr>
            <a:r>
              <a:rPr lang="en-CA" sz="2400" dirty="0"/>
              <a:t>Romans</a:t>
            </a:r>
          </a:p>
          <a:p>
            <a:pPr marL="342900" indent="-342900">
              <a:buFont typeface="+mj-lt"/>
              <a:buAutoNum type="arabicPeriod"/>
            </a:pPr>
            <a:r>
              <a:rPr lang="en-CA" sz="2400" dirty="0"/>
              <a:t>Priesthood </a:t>
            </a:r>
          </a:p>
        </p:txBody>
      </p:sp>
      <p:sp>
        <p:nvSpPr>
          <p:cNvPr id="4" name="Slide Number Placeholder 3">
            <a:extLst>
              <a:ext uri="{FF2B5EF4-FFF2-40B4-BE49-F238E27FC236}">
                <a16:creationId xmlns:a16="http://schemas.microsoft.com/office/drawing/2014/main" id="{B5F28418-8E25-D5AD-3484-B235DD118A25}"/>
              </a:ext>
            </a:extLst>
          </p:cNvPr>
          <p:cNvSpPr>
            <a:spLocks noGrp="1"/>
          </p:cNvSpPr>
          <p:nvPr>
            <p:ph type="sldNum" sz="quarter" idx="12"/>
          </p:nvPr>
        </p:nvSpPr>
        <p:spPr/>
        <p:txBody>
          <a:bodyPr/>
          <a:lstStyle/>
          <a:p>
            <a:fld id="{34B7E4EF-A1BD-40F4-AB7B-04F084DD991D}" type="slidenum">
              <a:rPr lang="en-US" smtClean="0"/>
              <a:t>8</a:t>
            </a:fld>
            <a:endParaRPr lang="en-US"/>
          </a:p>
        </p:txBody>
      </p:sp>
    </p:spTree>
    <p:extLst>
      <p:ext uri="{BB962C8B-B14F-4D97-AF65-F5344CB8AC3E}">
        <p14:creationId xmlns:p14="http://schemas.microsoft.com/office/powerpoint/2010/main" val="411992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1AAD-450D-869D-6BD3-8118833A1B5F}"/>
              </a:ext>
            </a:extLst>
          </p:cNvPr>
          <p:cNvSpPr>
            <a:spLocks noGrp="1"/>
          </p:cNvSpPr>
          <p:nvPr>
            <p:ph type="title"/>
          </p:nvPr>
        </p:nvSpPr>
        <p:spPr/>
        <p:txBody>
          <a:bodyPr>
            <a:normAutofit/>
          </a:bodyPr>
          <a:lstStyle/>
          <a:p>
            <a:r>
              <a:rPr lang="en-CA" dirty="0"/>
              <a:t>What to do?</a:t>
            </a:r>
          </a:p>
        </p:txBody>
      </p:sp>
      <p:sp>
        <p:nvSpPr>
          <p:cNvPr id="3" name="Content Placeholder 2">
            <a:extLst>
              <a:ext uri="{FF2B5EF4-FFF2-40B4-BE49-F238E27FC236}">
                <a16:creationId xmlns:a16="http://schemas.microsoft.com/office/drawing/2014/main" id="{665953CB-B085-3925-098A-BB93EAFE01F4}"/>
              </a:ext>
            </a:extLst>
          </p:cNvPr>
          <p:cNvSpPr>
            <a:spLocks noGrp="1"/>
          </p:cNvSpPr>
          <p:nvPr>
            <p:ph idx="1"/>
          </p:nvPr>
        </p:nvSpPr>
        <p:spPr/>
        <p:txBody>
          <a:bodyPr>
            <a:normAutofit/>
          </a:bodyPr>
          <a:lstStyle/>
          <a:p>
            <a:r>
              <a:rPr lang="en-CA" sz="2400" dirty="0"/>
              <a:t>Luke 21:20</a:t>
            </a:r>
          </a:p>
          <a:p>
            <a:r>
              <a:rPr lang="en-CA" sz="2400" dirty="0"/>
              <a:t>Leave!</a:t>
            </a:r>
          </a:p>
          <a:p>
            <a:endParaRPr lang="en-CA" sz="2400" dirty="0"/>
          </a:p>
        </p:txBody>
      </p:sp>
      <p:sp>
        <p:nvSpPr>
          <p:cNvPr id="4" name="Slide Number Placeholder 3">
            <a:extLst>
              <a:ext uri="{FF2B5EF4-FFF2-40B4-BE49-F238E27FC236}">
                <a16:creationId xmlns:a16="http://schemas.microsoft.com/office/drawing/2014/main" id="{A777922D-6107-AE5E-5745-07B805CA0C34}"/>
              </a:ext>
            </a:extLst>
          </p:cNvPr>
          <p:cNvSpPr>
            <a:spLocks noGrp="1"/>
          </p:cNvSpPr>
          <p:nvPr>
            <p:ph type="sldNum" sz="quarter" idx="12"/>
          </p:nvPr>
        </p:nvSpPr>
        <p:spPr/>
        <p:txBody>
          <a:bodyPr/>
          <a:lstStyle/>
          <a:p>
            <a:fld id="{34B7E4EF-A1BD-40F4-AB7B-04F084DD991D}" type="slidenum">
              <a:rPr lang="en-US" smtClean="0"/>
              <a:t>9</a:t>
            </a:fld>
            <a:endParaRPr lang="en-US"/>
          </a:p>
        </p:txBody>
      </p:sp>
    </p:spTree>
    <p:extLst>
      <p:ext uri="{BB962C8B-B14F-4D97-AF65-F5344CB8AC3E}">
        <p14:creationId xmlns:p14="http://schemas.microsoft.com/office/powerpoint/2010/main" val="1963482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3813</TotalTime>
  <Words>619</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Garamond</vt:lpstr>
      <vt:lpstr>Goudy Old Style</vt:lpstr>
      <vt:lpstr>SavonVTI</vt:lpstr>
      <vt:lpstr>Eschatology: Matthew 24</vt:lpstr>
      <vt:lpstr>Matthew 24:15-28</vt:lpstr>
      <vt:lpstr>PowerPoint Presentation</vt:lpstr>
      <vt:lpstr>What to know, what to watch for</vt:lpstr>
      <vt:lpstr>1. “When you see . . .” vs. 15</vt:lpstr>
      <vt:lpstr>2. “Abomination of Desolation” </vt:lpstr>
      <vt:lpstr>What is an abomination? </vt:lpstr>
      <vt:lpstr>Fulfillment</vt:lpstr>
      <vt:lpstr>What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39</cp:revision>
  <dcterms:created xsi:type="dcterms:W3CDTF">2020-02-04T03:45:41Z</dcterms:created>
  <dcterms:modified xsi:type="dcterms:W3CDTF">2023-03-29T22:22:36Z</dcterms:modified>
</cp:coreProperties>
</file>