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Jacobsen" userId="1a7f60bcfd4c357d" providerId="LiveId" clId="{65762536-B89C-4D78-A0C0-320AF023B8C8}"/>
    <pc:docChg chg="undo redo custSel addSld modSld">
      <pc:chgData name="Scott Jacobsen" userId="1a7f60bcfd4c357d" providerId="LiveId" clId="{65762536-B89C-4D78-A0C0-320AF023B8C8}" dt="2021-11-10T22:48:43.660" v="551" actId="20577"/>
      <pc:docMkLst>
        <pc:docMk/>
      </pc:docMkLst>
      <pc:sldChg chg="modSp mod">
        <pc:chgData name="Scott Jacobsen" userId="1a7f60bcfd4c357d" providerId="LiveId" clId="{65762536-B89C-4D78-A0C0-320AF023B8C8}" dt="2021-11-10T22:37:26.080" v="110" actId="20577"/>
        <pc:sldMkLst>
          <pc:docMk/>
          <pc:sldMk cId="1003344407" sldId="259"/>
        </pc:sldMkLst>
        <pc:spChg chg="mod">
          <ac:chgData name="Scott Jacobsen" userId="1a7f60bcfd4c357d" providerId="LiveId" clId="{65762536-B89C-4D78-A0C0-320AF023B8C8}" dt="2021-11-10T22:37:26.080" v="110" actId="20577"/>
          <ac:spMkLst>
            <pc:docMk/>
            <pc:sldMk cId="1003344407" sldId="259"/>
            <ac:spMk id="2" creationId="{740B2AC0-FFF8-4581-8071-1FE3CA156063}"/>
          </ac:spMkLst>
        </pc:spChg>
      </pc:sldChg>
      <pc:sldChg chg="modSp new mod">
        <pc:chgData name="Scott Jacobsen" userId="1a7f60bcfd4c357d" providerId="LiveId" clId="{65762536-B89C-4D78-A0C0-320AF023B8C8}" dt="2021-11-10T22:46:29.947" v="465" actId="20577"/>
        <pc:sldMkLst>
          <pc:docMk/>
          <pc:sldMk cId="2274898077" sldId="260"/>
        </pc:sldMkLst>
        <pc:spChg chg="mod">
          <ac:chgData name="Scott Jacobsen" userId="1a7f60bcfd4c357d" providerId="LiveId" clId="{65762536-B89C-4D78-A0C0-320AF023B8C8}" dt="2021-11-10T22:37:30.728" v="113" actId="20577"/>
          <ac:spMkLst>
            <pc:docMk/>
            <pc:sldMk cId="2274898077" sldId="260"/>
            <ac:spMk id="2" creationId="{27CB8972-48AD-4BA7-953E-D9583134BD00}"/>
          </ac:spMkLst>
        </pc:spChg>
        <pc:spChg chg="mod">
          <ac:chgData name="Scott Jacobsen" userId="1a7f60bcfd4c357d" providerId="LiveId" clId="{65762536-B89C-4D78-A0C0-320AF023B8C8}" dt="2021-11-10T22:46:29.947" v="465" actId="20577"/>
          <ac:spMkLst>
            <pc:docMk/>
            <pc:sldMk cId="2274898077" sldId="260"/>
            <ac:spMk id="3" creationId="{6D8B70E0-38BC-44F7-B8D5-6751FB5FBF78}"/>
          </ac:spMkLst>
        </pc:spChg>
      </pc:sldChg>
      <pc:sldChg chg="modSp new mod">
        <pc:chgData name="Scott Jacobsen" userId="1a7f60bcfd4c357d" providerId="LiveId" clId="{65762536-B89C-4D78-A0C0-320AF023B8C8}" dt="2021-11-10T22:41:00.836" v="256" actId="20577"/>
        <pc:sldMkLst>
          <pc:docMk/>
          <pc:sldMk cId="2128441552" sldId="261"/>
        </pc:sldMkLst>
        <pc:spChg chg="mod">
          <ac:chgData name="Scott Jacobsen" userId="1a7f60bcfd4c357d" providerId="LiveId" clId="{65762536-B89C-4D78-A0C0-320AF023B8C8}" dt="2021-11-10T22:37:37.130" v="119" actId="20577"/>
          <ac:spMkLst>
            <pc:docMk/>
            <pc:sldMk cId="2128441552" sldId="261"/>
            <ac:spMk id="2" creationId="{D31518D1-3093-4812-B2E8-090632A0397B}"/>
          </ac:spMkLst>
        </pc:spChg>
        <pc:spChg chg="mod">
          <ac:chgData name="Scott Jacobsen" userId="1a7f60bcfd4c357d" providerId="LiveId" clId="{65762536-B89C-4D78-A0C0-320AF023B8C8}" dt="2021-11-10T22:41:00.836" v="256" actId="20577"/>
          <ac:spMkLst>
            <pc:docMk/>
            <pc:sldMk cId="2128441552" sldId="261"/>
            <ac:spMk id="3" creationId="{650FAB4C-8533-4515-B24C-4BF12A8F62D1}"/>
          </ac:spMkLst>
        </pc:spChg>
      </pc:sldChg>
      <pc:sldChg chg="modSp new mod">
        <pc:chgData name="Scott Jacobsen" userId="1a7f60bcfd4c357d" providerId="LiveId" clId="{65762536-B89C-4D78-A0C0-320AF023B8C8}" dt="2021-11-10T22:48:43.660" v="551" actId="20577"/>
        <pc:sldMkLst>
          <pc:docMk/>
          <pc:sldMk cId="3663056939" sldId="262"/>
        </pc:sldMkLst>
        <pc:spChg chg="mod">
          <ac:chgData name="Scott Jacobsen" userId="1a7f60bcfd4c357d" providerId="LiveId" clId="{65762536-B89C-4D78-A0C0-320AF023B8C8}" dt="2021-11-10T22:48:26.767" v="495" actId="20577"/>
          <ac:spMkLst>
            <pc:docMk/>
            <pc:sldMk cId="3663056939" sldId="262"/>
            <ac:spMk id="2" creationId="{9E927927-46C2-4B63-86BC-4198D69B6E61}"/>
          </ac:spMkLst>
        </pc:spChg>
        <pc:spChg chg="mod">
          <ac:chgData name="Scott Jacobsen" userId="1a7f60bcfd4c357d" providerId="LiveId" clId="{65762536-B89C-4D78-A0C0-320AF023B8C8}" dt="2021-11-10T22:48:43.660" v="551" actId="20577"/>
          <ac:spMkLst>
            <pc:docMk/>
            <pc:sldMk cId="3663056939" sldId="262"/>
            <ac:spMk id="3" creationId="{D0F61426-4C10-47E0-8A8A-5A7BEC1AA018}"/>
          </ac:spMkLst>
        </pc:spChg>
      </pc:sldChg>
      <pc:sldChg chg="modSp new mod">
        <pc:chgData name="Scott Jacobsen" userId="1a7f60bcfd4c357d" providerId="LiveId" clId="{65762536-B89C-4D78-A0C0-320AF023B8C8}" dt="2021-11-10T22:44:51.539" v="385" actId="20577"/>
        <pc:sldMkLst>
          <pc:docMk/>
          <pc:sldMk cId="2660089462" sldId="263"/>
        </pc:sldMkLst>
        <pc:spChg chg="mod">
          <ac:chgData name="Scott Jacobsen" userId="1a7f60bcfd4c357d" providerId="LiveId" clId="{65762536-B89C-4D78-A0C0-320AF023B8C8}" dt="2021-11-10T22:44:06.836" v="348" actId="20577"/>
          <ac:spMkLst>
            <pc:docMk/>
            <pc:sldMk cId="2660089462" sldId="263"/>
            <ac:spMk id="2" creationId="{2E24B115-F76D-493E-82C1-C28B61425F15}"/>
          </ac:spMkLst>
        </pc:spChg>
        <pc:spChg chg="mod">
          <ac:chgData name="Scott Jacobsen" userId="1a7f60bcfd4c357d" providerId="LiveId" clId="{65762536-B89C-4D78-A0C0-320AF023B8C8}" dt="2021-11-10T22:44:51.539" v="385" actId="20577"/>
          <ac:spMkLst>
            <pc:docMk/>
            <pc:sldMk cId="2660089462" sldId="263"/>
            <ac:spMk id="3" creationId="{00D3BA3A-5A04-4B3B-AB09-46D1D669C6A3}"/>
          </ac:spMkLst>
        </pc:spChg>
      </pc:sldChg>
      <pc:sldChg chg="modSp new mod">
        <pc:chgData name="Scott Jacobsen" userId="1a7f60bcfd4c357d" providerId="LiveId" clId="{65762536-B89C-4D78-A0C0-320AF023B8C8}" dt="2021-11-10T22:45:29.570" v="388" actId="113"/>
        <pc:sldMkLst>
          <pc:docMk/>
          <pc:sldMk cId="3644832423" sldId="264"/>
        </pc:sldMkLst>
        <pc:spChg chg="mod">
          <ac:chgData name="Scott Jacobsen" userId="1a7f60bcfd4c357d" providerId="LiveId" clId="{65762536-B89C-4D78-A0C0-320AF023B8C8}" dt="2021-11-10T22:43:52.298" v="335" actId="20577"/>
          <ac:spMkLst>
            <pc:docMk/>
            <pc:sldMk cId="3644832423" sldId="264"/>
            <ac:spMk id="2" creationId="{94BEE8FC-C8A2-4DA2-B31A-A1DE561B1710}"/>
          </ac:spMkLst>
        </pc:spChg>
        <pc:spChg chg="mod">
          <ac:chgData name="Scott Jacobsen" userId="1a7f60bcfd4c357d" providerId="LiveId" clId="{65762536-B89C-4D78-A0C0-320AF023B8C8}" dt="2021-11-10T22:45:29.570" v="388" actId="113"/>
          <ac:spMkLst>
            <pc:docMk/>
            <pc:sldMk cId="3644832423" sldId="264"/>
            <ac:spMk id="3" creationId="{2E189AC4-2717-414A-B199-4D611CC73F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06CF-6F5B-4432-81BD-921468ABC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F9031-29AF-4DAB-AC59-4E8F0400D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39027-3E40-402D-87F5-F10EB8D1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E5A52-B446-43DD-B935-53A2E236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15642-E92B-48E7-9F11-A59C2DB2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77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ABA2-F820-4981-B2D9-9BD03FDB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4451B-BEF5-40C0-B65E-82F64F61D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1DF61-8AB5-447E-BCA6-958AF8D5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5052-58E7-4F74-8183-1EBA78BB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709F-C99D-4DD5-A205-07AC359D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367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054CF-AC18-476F-92AD-8D556F6F2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A751D-EC91-4673-A3AB-E59C630D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A7F03-052C-463A-ACCC-CAEEBFC9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767E-D415-45CD-AF1D-25C8DCAA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56F4-C4D2-4F75-87B3-ED919312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9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8DD9C-B475-49F3-A88A-21CEEDD5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EE30-38A1-427A-A7D7-F7C74B7B2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65F4-83C9-4C94-BBE5-38F2EA88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FA1DF-D97E-4E6F-9D0C-CA580EC8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77BB6-D5FA-471F-BBFC-6A431ABB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72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8F6A-2AC1-4B72-BBB3-FE5125F5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6AA2E-6927-4E92-8D01-4A484D7B6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4D07B-EF52-4018-94AD-602BC670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050E-C59C-4490-97B6-DF32CCFD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216D6-5EF7-4A44-A19C-D792B38B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45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6799-F0A0-4B0C-8D58-A063857B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61773-9107-492D-8340-534124B3D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889CB-215E-4DCE-8AE2-7509CAD0B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0339C-C1F8-4078-AFBA-FACCD144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E7A18-3F2E-4A22-902E-9760EE27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3A1E2-2C54-4A12-9311-155505FC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05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7722-4B5C-4D3B-B5F9-8A272931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686D9-62FE-45ED-880A-40947615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50CFD-3487-43D4-8AC8-1ADD027FF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FE69A-CBDE-486E-8C87-30EFB874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3E5BA-F198-4EDC-8B5F-736AE58F9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5F477-A2AA-4E68-8931-0A3EE03E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D20892-4E60-433C-B4F0-E5E8EAE5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D9055-D0C1-48D8-9FA8-C23DD23C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3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7EDC-CAB7-46C0-B3F6-D301B7A9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35AC0-89FB-4464-9EBE-9C3CC516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E2765-80C6-4554-B2FB-5D9C83DC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2C9B7-866B-415B-9C60-22203924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7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6D671-4E80-475B-B797-E1788FDA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6D0E0-560C-4E8A-BC00-23B9E79D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59B78-AFA4-40F3-A4A6-14ACC918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2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5ADD-DE25-44BE-AFA8-0B8234C8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234F-8309-41D0-A681-C32B2C73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76FB0-D28C-4DC8-A5F7-9FDE8F1DD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C0EA4-943C-4C32-8E99-7BD4AD83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AC7AF-21C4-4AD5-A1B1-F8F07A6B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252E4-0B25-4008-9CB3-D5331C8A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4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44DF-FDEB-4C69-86B4-0D498C2D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02BD9-890A-49A3-B10E-D04511070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3CB4B-E755-4EA3-8D06-1BB276850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4C32F-0A25-4B43-B29E-423E0B03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44196-4CD5-496D-BCEF-802E9EC4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11020-D9A4-49FE-A998-CAC0F21F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06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57BD4-8F84-4141-8078-F62C0919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01588-D499-4EF0-A848-DCA050443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F80CF-3637-47C9-B267-7D09BBB45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6959-E4FA-40BD-97FD-347F310F9512}" type="datetimeFigureOut">
              <a:rPr lang="en-CA" smtClean="0"/>
              <a:t>2021-11-10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4430-75BE-4DF3-B1F5-0D8F4C6BE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CF47-1EED-46CC-A131-98A2BC3D8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4277-E0D8-4B78-A1C7-67142C3C5A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84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C7B9-8985-40D3-AD31-D7FA2FFCC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Hebrews and the Older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63357-B111-49FA-9080-145197B4C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November 10</a:t>
            </a:r>
            <a:r>
              <a:rPr lang="en-CA" baseline="30000" dirty="0"/>
              <a:t>th</a:t>
            </a:r>
            <a:r>
              <a:rPr lang="en-CA" dirty="0"/>
              <a:t>, 2021</a:t>
            </a:r>
          </a:p>
          <a:p>
            <a:r>
              <a:rPr lang="en-CA" dirty="0"/>
              <a:t>Mountain  View Christian Church</a:t>
            </a:r>
          </a:p>
        </p:txBody>
      </p:sp>
    </p:spTree>
    <p:extLst>
      <p:ext uri="{BB962C8B-B14F-4D97-AF65-F5344CB8AC3E}">
        <p14:creationId xmlns:p14="http://schemas.microsoft.com/office/powerpoint/2010/main" val="228971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439E0-9CB1-4482-93AA-0F55A58C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Superiority of the Son over Angels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AA42A-3B26-4B8C-BC09-6596EF440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641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95581E-AD9F-4C65-BC53-81F5957A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Hebrews Guides Our Thinking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38731D-5BCA-4817-B91B-3777DF3D5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1.	Hebrews 1:5—Enthronement </a:t>
            </a:r>
          </a:p>
          <a:p>
            <a:pPr marL="0" indent="0">
              <a:buNone/>
            </a:pPr>
            <a:r>
              <a:rPr lang="en-CA" dirty="0"/>
              <a:t>	a.	Psalm 2:7</a:t>
            </a:r>
          </a:p>
          <a:p>
            <a:pPr marL="0" indent="0">
              <a:buNone/>
            </a:pPr>
            <a:r>
              <a:rPr lang="en-CA" dirty="0"/>
              <a:t>	b.	1 Samuel 7:14</a:t>
            </a:r>
          </a:p>
          <a:p>
            <a:pPr marL="0" indent="0">
              <a:buNone/>
            </a:pPr>
            <a:r>
              <a:rPr lang="en-CA" dirty="0"/>
              <a:t>2.	Hebrews 1:6, 7—Angels are Servants</a:t>
            </a:r>
          </a:p>
          <a:p>
            <a:pPr marL="0" indent="0">
              <a:buNone/>
            </a:pPr>
            <a:r>
              <a:rPr lang="en-CA" dirty="0"/>
              <a:t>	a.	Deuteronomy 32:43</a:t>
            </a:r>
          </a:p>
          <a:p>
            <a:pPr marL="0" indent="0">
              <a:buNone/>
            </a:pPr>
            <a:r>
              <a:rPr lang="en-CA" dirty="0"/>
              <a:t>	b.	Psalm 104:4</a:t>
            </a:r>
          </a:p>
          <a:p>
            <a:pPr marL="0" indent="0">
              <a:buNone/>
            </a:pPr>
            <a:r>
              <a:rPr lang="en-CA" dirty="0"/>
              <a:t>3.	Hebrews 1:8-10—the Son’s Eternal Reign</a:t>
            </a:r>
          </a:p>
          <a:p>
            <a:pPr marL="0" indent="0">
              <a:buNone/>
            </a:pPr>
            <a:r>
              <a:rPr lang="en-CA" dirty="0"/>
              <a:t>	a.	Psalm 45:6, 7</a:t>
            </a:r>
          </a:p>
          <a:p>
            <a:pPr marL="0" indent="0">
              <a:buNone/>
            </a:pPr>
            <a:r>
              <a:rPr lang="en-CA" dirty="0"/>
              <a:t>	b.	Psalm 102:25-27</a:t>
            </a:r>
          </a:p>
          <a:p>
            <a:pPr marL="0" indent="0">
              <a:buNone/>
            </a:pPr>
            <a:r>
              <a:rPr lang="en-CA" dirty="0"/>
              <a:t>4.	Conclusion: Psalm 110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644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2AC0-FFF8-4581-8071-1FE3CA15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Hebrews 1:5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27253-0A9F-44A6-A141-143840B58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Hebrews 1:5—Enthronement: No angel is enthroned</a:t>
            </a:r>
          </a:p>
          <a:p>
            <a:pPr marL="0" indent="0">
              <a:buNone/>
            </a:pPr>
            <a:r>
              <a:rPr lang="en-CA" dirty="0"/>
              <a:t>	a.	Psalm 2:7</a:t>
            </a:r>
          </a:p>
          <a:p>
            <a:pPr marL="0" indent="0">
              <a:buNone/>
            </a:pPr>
            <a:r>
              <a:rPr lang="en-CA" dirty="0"/>
              <a:t>	b.	1 Samuel 7:14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Our Concerns: if angels, given their vast power and authority, are not rulers, how then can anything else rule over Creation?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See how Hebrews dictates and applies 1 Samuel 7:14</a:t>
            </a:r>
          </a:p>
        </p:txBody>
      </p:sp>
    </p:spTree>
    <p:extLst>
      <p:ext uri="{BB962C8B-B14F-4D97-AF65-F5344CB8AC3E}">
        <p14:creationId xmlns:p14="http://schemas.microsoft.com/office/powerpoint/2010/main" val="100334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B115-F76D-493E-82C1-C28B6142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2 in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BA3A-5A04-4B3B-AB09-46D1D669C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Psalm 2:7: Two major sections in the book regarding Christ quote Psalm 2:7</a:t>
            </a:r>
          </a:p>
          <a:p>
            <a:pPr marL="0" indent="0">
              <a:buNone/>
            </a:pPr>
            <a:r>
              <a:rPr lang="en-US" dirty="0"/>
              <a:t>1. Christ is superior to Angels (1:5-2:18)</a:t>
            </a:r>
          </a:p>
          <a:p>
            <a:pPr marL="0" indent="0">
              <a:buNone/>
            </a:pPr>
            <a:r>
              <a:rPr lang="en-US" dirty="0"/>
              <a:t>2. Christ is superior to the Sacrificial System (5:5)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008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E8FC-C8A2-4DA2-B31A-A1DE561B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9AC4-2717-414A-B199-4D611CC73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Psalm 2</a:t>
            </a:r>
          </a:p>
          <a:p>
            <a:pPr marL="0" indent="0">
              <a:buNone/>
            </a:pPr>
            <a:r>
              <a:rPr lang="en-US" dirty="0"/>
              <a:t>1.	The nations plot: 1-3</a:t>
            </a:r>
          </a:p>
          <a:p>
            <a:pPr marL="0" indent="0">
              <a:buNone/>
            </a:pPr>
            <a:r>
              <a:rPr lang="en-US" dirty="0"/>
              <a:t>	a. Rage</a:t>
            </a:r>
          </a:p>
          <a:p>
            <a:pPr marL="0" indent="0">
              <a:buNone/>
            </a:pPr>
            <a:r>
              <a:rPr lang="en-US" dirty="0"/>
              <a:t>	b. United</a:t>
            </a:r>
          </a:p>
          <a:p>
            <a:pPr marL="0" indent="0">
              <a:buNone/>
            </a:pPr>
            <a:r>
              <a:rPr lang="en-US" dirty="0"/>
              <a:t>	c. Desire to throw off God’s rule</a:t>
            </a:r>
          </a:p>
          <a:p>
            <a:pPr marL="0" indent="0">
              <a:buNone/>
            </a:pPr>
            <a:r>
              <a:rPr lang="en-US" dirty="0"/>
              <a:t>2. God’s response: 4-6</a:t>
            </a:r>
          </a:p>
          <a:p>
            <a:pPr marL="0" indent="0">
              <a:buNone/>
            </a:pPr>
            <a:r>
              <a:rPr lang="en-US" dirty="0"/>
              <a:t>	a.  Laughter</a:t>
            </a:r>
          </a:p>
          <a:p>
            <a:pPr marL="0" indent="0">
              <a:buNone/>
            </a:pPr>
            <a:r>
              <a:rPr lang="en-US" dirty="0"/>
              <a:t>	b. Judgement</a:t>
            </a:r>
          </a:p>
          <a:p>
            <a:pPr marL="0" indent="0">
              <a:buNone/>
            </a:pPr>
            <a:r>
              <a:rPr lang="en-US" dirty="0"/>
              <a:t>	c. Confidence in His appointed King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God’s Promise to His King 7-9</a:t>
            </a:r>
          </a:p>
          <a:p>
            <a:pPr marL="0" indent="0">
              <a:buNone/>
            </a:pPr>
            <a:r>
              <a:rPr lang="en-US" dirty="0"/>
              <a:t>4. God’s warning and blessing 10-12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483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8972-48AD-4BA7-953E-D9583134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Hebrews 1:6,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B70E0-38BC-44F7-B8D5-6751FB5FB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Hebrews 1:6, 7—Angels are Servants </a:t>
            </a:r>
            <a:r>
              <a:rPr lang="en-CA" i="1" dirty="0"/>
              <a:t>Who Serve the Messiah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a.	Deuteronomy 32:43</a:t>
            </a:r>
          </a:p>
          <a:p>
            <a:pPr marL="0" indent="0">
              <a:buNone/>
            </a:pPr>
            <a:r>
              <a:rPr lang="en-CA" dirty="0"/>
              <a:t>		Moses’ farewell speech to the Israelites before his death</a:t>
            </a:r>
          </a:p>
          <a:p>
            <a:pPr marL="0" indent="0">
              <a:buNone/>
            </a:pPr>
            <a:r>
              <a:rPr lang="en-CA" dirty="0"/>
              <a:t>	b.	Psalm 104:4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489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18D1-3093-4812-B2E8-090632A0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Hebrews 1:8-10—the Son’s Eternal Reign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FAB4C-8533-4515-B24C-4BF12A8F6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Hebrews 1:8-10—the Son’s Eternal Reign. No angel is eternal.</a:t>
            </a:r>
          </a:p>
          <a:p>
            <a:pPr marL="0" indent="0">
              <a:buNone/>
            </a:pPr>
            <a:r>
              <a:rPr lang="en-US" dirty="0"/>
              <a:t>a.	Psalm 45:6, 7—the Son’s rule is eternal</a:t>
            </a:r>
          </a:p>
          <a:p>
            <a:pPr marL="0" indent="0">
              <a:buNone/>
            </a:pPr>
            <a:r>
              <a:rPr lang="en-US" dirty="0"/>
              <a:t>b.	Psalm 102:25-27—the Son is eternal and sovereign over creation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844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7927-46C2-4B63-86BC-4198D69B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4. Conclusion: Verse 13: Psalm 110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61426-4C10-47E0-8A8A-5A7BEC1A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The victory of Christ</a:t>
            </a:r>
          </a:p>
          <a:p>
            <a:pPr marL="971550" lvl="1" indent="-514350">
              <a:buAutoNum type="arabicPeriod"/>
            </a:pPr>
            <a:r>
              <a:rPr lang="en-CA" dirty="0"/>
              <a:t>Does not belong to the angels.</a:t>
            </a:r>
          </a:p>
        </p:txBody>
      </p:sp>
    </p:spTree>
    <p:extLst>
      <p:ext uri="{BB962C8B-B14F-4D97-AF65-F5344CB8AC3E}">
        <p14:creationId xmlns:p14="http://schemas.microsoft.com/office/powerpoint/2010/main" val="366305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Hebrews and the Older Testament</vt:lpstr>
      <vt:lpstr>Superiority of the Son over Angels</vt:lpstr>
      <vt:lpstr>How Hebrews Guides Our Thinking</vt:lpstr>
      <vt:lpstr>1. Hebrews 1:5</vt:lpstr>
      <vt:lpstr>Psalm 2 in Hebrews</vt:lpstr>
      <vt:lpstr>Psalm 2</vt:lpstr>
      <vt:lpstr>2. Hebrews 1:6, 7</vt:lpstr>
      <vt:lpstr>3. Hebrews 1:8-10—the Son’s Eternal Reign</vt:lpstr>
      <vt:lpstr>4. Conclusion: Verse 13: Psalm 110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and the Older Testament</dc:title>
  <dc:creator>Scott Jacobsen</dc:creator>
  <cp:lastModifiedBy>Scott Jacobsen</cp:lastModifiedBy>
  <cp:revision>1</cp:revision>
  <dcterms:created xsi:type="dcterms:W3CDTF">2021-11-10T22:23:11Z</dcterms:created>
  <dcterms:modified xsi:type="dcterms:W3CDTF">2021-11-10T22:48:52Z</dcterms:modified>
</cp:coreProperties>
</file>