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61" r:id="rId6"/>
    <p:sldId id="258" r:id="rId7"/>
    <p:sldId id="262" r:id="rId8"/>
    <p:sldId id="263" r:id="rId9"/>
    <p:sldId id="264" r:id="rId10"/>
    <p:sldId id="267" r:id="rId11"/>
    <p:sldId id="266" r:id="rId12"/>
    <p:sldId id="268" r:id="rId13"/>
    <p:sldId id="265"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D3EAD-16F0-4E31-B577-90D143FCA409}" v="2" dt="2021-11-03T17:54:54.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Jacobsen" userId="1a7f60bcfd4c357d" providerId="LiveId" clId="{DA9D3EAD-16F0-4E31-B577-90D143FCA409}"/>
    <pc:docChg chg="undo redo custSel addSld delSld modSld sldOrd">
      <pc:chgData name="Scott Jacobsen" userId="1a7f60bcfd4c357d" providerId="LiveId" clId="{DA9D3EAD-16F0-4E31-B577-90D143FCA409}" dt="2021-11-03T20:06:22.173" v="1490" actId="27636"/>
      <pc:docMkLst>
        <pc:docMk/>
      </pc:docMkLst>
      <pc:sldChg chg="addSp delSp modSp mod modClrScheme chgLayout">
        <pc:chgData name="Scott Jacobsen" userId="1a7f60bcfd4c357d" providerId="LiveId" clId="{DA9D3EAD-16F0-4E31-B577-90D143FCA409}" dt="2021-11-03T17:32:58.504" v="85" actId="20577"/>
        <pc:sldMkLst>
          <pc:docMk/>
          <pc:sldMk cId="2553766493" sldId="258"/>
        </pc:sldMkLst>
        <pc:spChg chg="add mod ord">
          <ac:chgData name="Scott Jacobsen" userId="1a7f60bcfd4c357d" providerId="LiveId" clId="{DA9D3EAD-16F0-4E31-B577-90D143FCA409}" dt="2021-11-03T17:30:20.316" v="43" actId="700"/>
          <ac:spMkLst>
            <pc:docMk/>
            <pc:sldMk cId="2553766493" sldId="258"/>
            <ac:spMk id="2" creationId="{EDED706F-E6BF-4251-B2DE-947DE393B1D6}"/>
          </ac:spMkLst>
        </pc:spChg>
        <pc:spChg chg="del">
          <ac:chgData name="Scott Jacobsen" userId="1a7f60bcfd4c357d" providerId="LiveId" clId="{DA9D3EAD-16F0-4E31-B577-90D143FCA409}" dt="2021-11-03T17:28:42.467" v="0" actId="700"/>
          <ac:spMkLst>
            <pc:docMk/>
            <pc:sldMk cId="2553766493" sldId="258"/>
            <ac:spMk id="3" creationId="{2E585B9C-4772-4B37-8541-8EA10BF1C865}"/>
          </ac:spMkLst>
        </pc:spChg>
        <pc:spChg chg="add mod ord">
          <ac:chgData name="Scott Jacobsen" userId="1a7f60bcfd4c357d" providerId="LiveId" clId="{DA9D3EAD-16F0-4E31-B577-90D143FCA409}" dt="2021-11-03T17:32:49.977" v="79" actId="20577"/>
          <ac:spMkLst>
            <pc:docMk/>
            <pc:sldMk cId="2553766493" sldId="258"/>
            <ac:spMk id="4" creationId="{DEB2E805-4FD9-4841-969E-834F596BA76C}"/>
          </ac:spMkLst>
        </pc:spChg>
        <pc:spChg chg="add mod ord">
          <ac:chgData name="Scott Jacobsen" userId="1a7f60bcfd4c357d" providerId="LiveId" clId="{DA9D3EAD-16F0-4E31-B577-90D143FCA409}" dt="2021-11-03T17:32:58.504" v="85" actId="20577"/>
          <ac:spMkLst>
            <pc:docMk/>
            <pc:sldMk cId="2553766493" sldId="258"/>
            <ac:spMk id="5" creationId="{5C77FA50-4106-479A-A364-5FC321673587}"/>
          </ac:spMkLst>
        </pc:spChg>
      </pc:sldChg>
      <pc:sldChg chg="addSp delSp modSp new mod modClrScheme chgLayout">
        <pc:chgData name="Scott Jacobsen" userId="1a7f60bcfd4c357d" providerId="LiveId" clId="{DA9D3EAD-16F0-4E31-B577-90D143FCA409}" dt="2021-11-03T17:41:31.510" v="594" actId="20577"/>
        <pc:sldMkLst>
          <pc:docMk/>
          <pc:sldMk cId="1156038243" sldId="262"/>
        </pc:sldMkLst>
        <pc:spChg chg="del mod ord">
          <ac:chgData name="Scott Jacobsen" userId="1a7f60bcfd4c357d" providerId="LiveId" clId="{DA9D3EAD-16F0-4E31-B577-90D143FCA409}" dt="2021-11-03T17:33:23.705" v="87" actId="700"/>
          <ac:spMkLst>
            <pc:docMk/>
            <pc:sldMk cId="1156038243" sldId="262"/>
            <ac:spMk id="2" creationId="{D0981CD5-7F59-4DFD-9BA9-6D1B0313930D}"/>
          </ac:spMkLst>
        </pc:spChg>
        <pc:spChg chg="del mod ord">
          <ac:chgData name="Scott Jacobsen" userId="1a7f60bcfd4c357d" providerId="LiveId" clId="{DA9D3EAD-16F0-4E31-B577-90D143FCA409}" dt="2021-11-03T17:33:23.705" v="87" actId="700"/>
          <ac:spMkLst>
            <pc:docMk/>
            <pc:sldMk cId="1156038243" sldId="262"/>
            <ac:spMk id="3" creationId="{793931E5-9D65-4ADD-AB72-A061CF5BC199}"/>
          </ac:spMkLst>
        </pc:spChg>
        <pc:spChg chg="del">
          <ac:chgData name="Scott Jacobsen" userId="1a7f60bcfd4c357d" providerId="LiveId" clId="{DA9D3EAD-16F0-4E31-B577-90D143FCA409}" dt="2021-11-03T17:33:23.705" v="87" actId="700"/>
          <ac:spMkLst>
            <pc:docMk/>
            <pc:sldMk cId="1156038243" sldId="262"/>
            <ac:spMk id="4" creationId="{02DF0DA3-2901-400F-9544-14AEB69D5001}"/>
          </ac:spMkLst>
        </pc:spChg>
        <pc:spChg chg="add mod ord">
          <ac:chgData name="Scott Jacobsen" userId="1a7f60bcfd4c357d" providerId="LiveId" clId="{DA9D3EAD-16F0-4E31-B577-90D143FCA409}" dt="2021-11-03T17:33:40.243" v="120" actId="20577"/>
          <ac:spMkLst>
            <pc:docMk/>
            <pc:sldMk cId="1156038243" sldId="262"/>
            <ac:spMk id="5" creationId="{3D224670-F092-4120-812B-5BB24F5BD9B7}"/>
          </ac:spMkLst>
        </pc:spChg>
        <pc:spChg chg="add mod ord">
          <ac:chgData name="Scott Jacobsen" userId="1a7f60bcfd4c357d" providerId="LiveId" clId="{DA9D3EAD-16F0-4E31-B577-90D143FCA409}" dt="2021-11-03T17:41:31.510" v="594" actId="20577"/>
          <ac:spMkLst>
            <pc:docMk/>
            <pc:sldMk cId="1156038243" sldId="262"/>
            <ac:spMk id="6" creationId="{305422A0-87F3-4D67-B18D-2C12862B4D6F}"/>
          </ac:spMkLst>
        </pc:spChg>
      </pc:sldChg>
      <pc:sldChg chg="modSp new mod">
        <pc:chgData name="Scott Jacobsen" userId="1a7f60bcfd4c357d" providerId="LiveId" clId="{DA9D3EAD-16F0-4E31-B577-90D143FCA409}" dt="2021-11-03T17:45:02.804" v="843" actId="20577"/>
        <pc:sldMkLst>
          <pc:docMk/>
          <pc:sldMk cId="676343060" sldId="263"/>
        </pc:sldMkLst>
        <pc:spChg chg="mod">
          <ac:chgData name="Scott Jacobsen" userId="1a7f60bcfd4c357d" providerId="LiveId" clId="{DA9D3EAD-16F0-4E31-B577-90D143FCA409}" dt="2021-11-03T17:42:25.907" v="667" actId="20577"/>
          <ac:spMkLst>
            <pc:docMk/>
            <pc:sldMk cId="676343060" sldId="263"/>
            <ac:spMk id="2" creationId="{CC7B3A4F-C2F2-408D-8599-30B1731CBCB3}"/>
          </ac:spMkLst>
        </pc:spChg>
        <pc:spChg chg="mod">
          <ac:chgData name="Scott Jacobsen" userId="1a7f60bcfd4c357d" providerId="LiveId" clId="{DA9D3EAD-16F0-4E31-B577-90D143FCA409}" dt="2021-11-03T17:45:02.804" v="843" actId="20577"/>
          <ac:spMkLst>
            <pc:docMk/>
            <pc:sldMk cId="676343060" sldId="263"/>
            <ac:spMk id="3" creationId="{30ABE69C-D4EE-4C46-96D1-008A632126E9}"/>
          </ac:spMkLst>
        </pc:spChg>
      </pc:sldChg>
      <pc:sldChg chg="addSp delSp modSp new mod modClrScheme chgLayout">
        <pc:chgData name="Scott Jacobsen" userId="1a7f60bcfd4c357d" providerId="LiveId" clId="{DA9D3EAD-16F0-4E31-B577-90D143FCA409}" dt="2021-11-03T17:50:56.263" v="1197" actId="20577"/>
        <pc:sldMkLst>
          <pc:docMk/>
          <pc:sldMk cId="2979508103" sldId="264"/>
        </pc:sldMkLst>
        <pc:spChg chg="mod ord">
          <ac:chgData name="Scott Jacobsen" userId="1a7f60bcfd4c357d" providerId="LiveId" clId="{DA9D3EAD-16F0-4E31-B577-90D143FCA409}" dt="2021-11-03T17:45:53.248" v="924" actId="700"/>
          <ac:spMkLst>
            <pc:docMk/>
            <pc:sldMk cId="2979508103" sldId="264"/>
            <ac:spMk id="2" creationId="{5E282F3B-F5A8-4FF2-8BFD-C3EFDC28E1B0}"/>
          </ac:spMkLst>
        </pc:spChg>
        <pc:spChg chg="del mod ord">
          <ac:chgData name="Scott Jacobsen" userId="1a7f60bcfd4c357d" providerId="LiveId" clId="{DA9D3EAD-16F0-4E31-B577-90D143FCA409}" dt="2021-11-03T17:45:53.248" v="924" actId="700"/>
          <ac:spMkLst>
            <pc:docMk/>
            <pc:sldMk cId="2979508103" sldId="264"/>
            <ac:spMk id="3" creationId="{F817E967-6A93-4DBD-BA17-EC6F2841DF9F}"/>
          </ac:spMkLst>
        </pc:spChg>
        <pc:spChg chg="add mod ord">
          <ac:chgData name="Scott Jacobsen" userId="1a7f60bcfd4c357d" providerId="LiveId" clId="{DA9D3EAD-16F0-4E31-B577-90D143FCA409}" dt="2021-11-03T17:45:58.251" v="933" actId="20577"/>
          <ac:spMkLst>
            <pc:docMk/>
            <pc:sldMk cId="2979508103" sldId="264"/>
            <ac:spMk id="4" creationId="{E51158E5-A044-4D70-8F0B-08D759FE86ED}"/>
          </ac:spMkLst>
        </pc:spChg>
        <pc:spChg chg="add mod ord">
          <ac:chgData name="Scott Jacobsen" userId="1a7f60bcfd4c357d" providerId="LiveId" clId="{DA9D3EAD-16F0-4E31-B577-90D143FCA409}" dt="2021-11-03T17:50:56.263" v="1197" actId="20577"/>
          <ac:spMkLst>
            <pc:docMk/>
            <pc:sldMk cId="2979508103" sldId="264"/>
            <ac:spMk id="5" creationId="{29143B94-9A4A-4BA7-B644-B4806F8FF241}"/>
          </ac:spMkLst>
        </pc:spChg>
        <pc:spChg chg="add mod ord">
          <ac:chgData name="Scott Jacobsen" userId="1a7f60bcfd4c357d" providerId="LiveId" clId="{DA9D3EAD-16F0-4E31-B577-90D143FCA409}" dt="2021-11-03T17:46:44.019" v="991" actId="20577"/>
          <ac:spMkLst>
            <pc:docMk/>
            <pc:sldMk cId="2979508103" sldId="264"/>
            <ac:spMk id="6" creationId="{39437790-A265-45DB-9368-DA8D9D45CC85}"/>
          </ac:spMkLst>
        </pc:spChg>
        <pc:spChg chg="add mod ord">
          <ac:chgData name="Scott Jacobsen" userId="1a7f60bcfd4c357d" providerId="LiveId" clId="{DA9D3EAD-16F0-4E31-B577-90D143FCA409}" dt="2021-11-03T17:49:46.716" v="1181" actId="20577"/>
          <ac:spMkLst>
            <pc:docMk/>
            <pc:sldMk cId="2979508103" sldId="264"/>
            <ac:spMk id="7" creationId="{28435073-5807-45E8-923B-7050839C7370}"/>
          </ac:spMkLst>
        </pc:spChg>
      </pc:sldChg>
      <pc:sldChg chg="addSp delSp modSp new mod modClrScheme chgLayout">
        <pc:chgData name="Scott Jacobsen" userId="1a7f60bcfd4c357d" providerId="LiveId" clId="{DA9D3EAD-16F0-4E31-B577-90D143FCA409}" dt="2021-11-03T20:06:22.173" v="1490" actId="27636"/>
        <pc:sldMkLst>
          <pc:docMk/>
          <pc:sldMk cId="51815306" sldId="265"/>
        </pc:sldMkLst>
        <pc:spChg chg="del mod ord">
          <ac:chgData name="Scott Jacobsen" userId="1a7f60bcfd4c357d" providerId="LiveId" clId="{DA9D3EAD-16F0-4E31-B577-90D143FCA409}" dt="2021-11-03T20:01:53.273" v="1417" actId="700"/>
          <ac:spMkLst>
            <pc:docMk/>
            <pc:sldMk cId="51815306" sldId="265"/>
            <ac:spMk id="2" creationId="{E9C4816C-1408-4991-9855-47631AA0E8FD}"/>
          </ac:spMkLst>
        </pc:spChg>
        <pc:spChg chg="del">
          <ac:chgData name="Scott Jacobsen" userId="1a7f60bcfd4c357d" providerId="LiveId" clId="{DA9D3EAD-16F0-4E31-B577-90D143FCA409}" dt="2021-11-03T20:01:53.273" v="1417" actId="700"/>
          <ac:spMkLst>
            <pc:docMk/>
            <pc:sldMk cId="51815306" sldId="265"/>
            <ac:spMk id="3" creationId="{42824D73-7A34-4D7B-823E-42A40D1C2B02}"/>
          </ac:spMkLst>
        </pc:spChg>
        <pc:spChg chg="del mod ord">
          <ac:chgData name="Scott Jacobsen" userId="1a7f60bcfd4c357d" providerId="LiveId" clId="{DA9D3EAD-16F0-4E31-B577-90D143FCA409}" dt="2021-11-03T20:01:53.273" v="1417" actId="700"/>
          <ac:spMkLst>
            <pc:docMk/>
            <pc:sldMk cId="51815306" sldId="265"/>
            <ac:spMk id="4" creationId="{BAF2577B-BCE8-49E8-9104-9B82658EAF60}"/>
          </ac:spMkLst>
        </pc:spChg>
        <pc:spChg chg="del">
          <ac:chgData name="Scott Jacobsen" userId="1a7f60bcfd4c357d" providerId="LiveId" clId="{DA9D3EAD-16F0-4E31-B577-90D143FCA409}" dt="2021-11-03T20:01:53.273" v="1417" actId="700"/>
          <ac:spMkLst>
            <pc:docMk/>
            <pc:sldMk cId="51815306" sldId="265"/>
            <ac:spMk id="5" creationId="{4A7D6D91-D618-42C6-ABDC-E634E6C0E25B}"/>
          </ac:spMkLst>
        </pc:spChg>
        <pc:spChg chg="del">
          <ac:chgData name="Scott Jacobsen" userId="1a7f60bcfd4c357d" providerId="LiveId" clId="{DA9D3EAD-16F0-4E31-B577-90D143FCA409}" dt="2021-11-03T20:01:53.273" v="1417" actId="700"/>
          <ac:spMkLst>
            <pc:docMk/>
            <pc:sldMk cId="51815306" sldId="265"/>
            <ac:spMk id="6" creationId="{F67C803B-8237-45CE-9050-46B67408DCC9}"/>
          </ac:spMkLst>
        </pc:spChg>
        <pc:spChg chg="add mod ord">
          <ac:chgData name="Scott Jacobsen" userId="1a7f60bcfd4c357d" providerId="LiveId" clId="{DA9D3EAD-16F0-4E31-B577-90D143FCA409}" dt="2021-11-03T20:06:03.902" v="1484" actId="2711"/>
          <ac:spMkLst>
            <pc:docMk/>
            <pc:sldMk cId="51815306" sldId="265"/>
            <ac:spMk id="7" creationId="{ADB09E6C-B1D8-4BBD-8C97-1210028D2FA0}"/>
          </ac:spMkLst>
        </pc:spChg>
        <pc:spChg chg="add mod ord">
          <ac:chgData name="Scott Jacobsen" userId="1a7f60bcfd4c357d" providerId="LiveId" clId="{DA9D3EAD-16F0-4E31-B577-90D143FCA409}" dt="2021-11-03T20:06:22.173" v="1490" actId="27636"/>
          <ac:spMkLst>
            <pc:docMk/>
            <pc:sldMk cId="51815306" sldId="265"/>
            <ac:spMk id="8" creationId="{CCC9E86F-E9DD-40A2-BA6B-7FAA6A8BB753}"/>
          </ac:spMkLst>
        </pc:spChg>
      </pc:sldChg>
      <pc:sldChg chg="modSp add mod">
        <pc:chgData name="Scott Jacobsen" userId="1a7f60bcfd4c357d" providerId="LiveId" clId="{DA9D3EAD-16F0-4E31-B577-90D143FCA409}" dt="2021-11-03T17:56:49.607" v="1241" actId="207"/>
        <pc:sldMkLst>
          <pc:docMk/>
          <pc:sldMk cId="1653851547" sldId="266"/>
        </pc:sldMkLst>
        <pc:spChg chg="mod">
          <ac:chgData name="Scott Jacobsen" userId="1a7f60bcfd4c357d" providerId="LiveId" clId="{DA9D3EAD-16F0-4E31-B577-90D143FCA409}" dt="2021-11-03T17:56:49.607" v="1241" actId="207"/>
          <ac:spMkLst>
            <pc:docMk/>
            <pc:sldMk cId="1653851547" sldId="266"/>
            <ac:spMk id="5" creationId="{9FF8E9A8-9590-4381-84CB-5EADA6E228D9}"/>
          </ac:spMkLst>
        </pc:spChg>
        <pc:cxnChg chg="mod">
          <ac:chgData name="Scott Jacobsen" userId="1a7f60bcfd4c357d" providerId="LiveId" clId="{DA9D3EAD-16F0-4E31-B577-90D143FCA409}" dt="2021-11-03T17:55:47.541" v="1211" actId="20577"/>
          <ac:cxnSpMkLst>
            <pc:docMk/>
            <pc:sldMk cId="1653851547" sldId="266"/>
            <ac:cxnSpMk id="12" creationId="{02F9FF24-D3C9-4ADB-B386-AE3D0ABFE7AC}"/>
          </ac:cxnSpMkLst>
        </pc:cxnChg>
      </pc:sldChg>
      <pc:sldChg chg="add del">
        <pc:chgData name="Scott Jacobsen" userId="1a7f60bcfd4c357d" providerId="LiveId" clId="{DA9D3EAD-16F0-4E31-B577-90D143FCA409}" dt="2021-11-03T17:54:24.757" v="1200" actId="47"/>
        <pc:sldMkLst>
          <pc:docMk/>
          <pc:sldMk cId="1547616467" sldId="267"/>
        </pc:sldMkLst>
      </pc:sldChg>
      <pc:sldChg chg="add ord">
        <pc:chgData name="Scott Jacobsen" userId="1a7f60bcfd4c357d" providerId="LiveId" clId="{DA9D3EAD-16F0-4E31-B577-90D143FCA409}" dt="2021-11-03T17:55:05.334" v="1203"/>
        <pc:sldMkLst>
          <pc:docMk/>
          <pc:sldMk cId="2066379217" sldId="267"/>
        </pc:sldMkLst>
      </pc:sldChg>
      <pc:sldChg chg="addSp modSp new mod modClrScheme chgLayout">
        <pc:chgData name="Scott Jacobsen" userId="1a7f60bcfd4c357d" providerId="LiveId" clId="{DA9D3EAD-16F0-4E31-B577-90D143FCA409}" dt="2021-11-03T18:01:42.993" v="1416" actId="313"/>
        <pc:sldMkLst>
          <pc:docMk/>
          <pc:sldMk cId="889512369" sldId="268"/>
        </pc:sldMkLst>
        <pc:spChg chg="add mod">
          <ac:chgData name="Scott Jacobsen" userId="1a7f60bcfd4c357d" providerId="LiveId" clId="{DA9D3EAD-16F0-4E31-B577-90D143FCA409}" dt="2021-11-03T18:00:14.566" v="1346" actId="20577"/>
          <ac:spMkLst>
            <pc:docMk/>
            <pc:sldMk cId="889512369" sldId="268"/>
            <ac:spMk id="2" creationId="{FAF533AB-7908-4B4B-8327-C704F6E9AA71}"/>
          </ac:spMkLst>
        </pc:spChg>
        <pc:spChg chg="add mod">
          <ac:chgData name="Scott Jacobsen" userId="1a7f60bcfd4c357d" providerId="LiveId" clId="{DA9D3EAD-16F0-4E31-B577-90D143FCA409}" dt="2021-11-03T18:01:42.993" v="1416" actId="313"/>
          <ac:spMkLst>
            <pc:docMk/>
            <pc:sldMk cId="889512369" sldId="268"/>
            <ac:spMk id="3" creationId="{A4697979-2EF3-40D9-9E42-A0542E692E93}"/>
          </ac:spMkLst>
        </pc:spChg>
      </pc:sldChg>
      <pc:sldChg chg="modSp new mod">
        <pc:chgData name="Scott Jacobsen" userId="1a7f60bcfd4c357d" providerId="LiveId" clId="{DA9D3EAD-16F0-4E31-B577-90D143FCA409}" dt="2021-11-03T20:05:17.307" v="1481" actId="20577"/>
        <pc:sldMkLst>
          <pc:docMk/>
          <pc:sldMk cId="804702857" sldId="269"/>
        </pc:sldMkLst>
        <pc:spChg chg="mod">
          <ac:chgData name="Scott Jacobsen" userId="1a7f60bcfd4c357d" providerId="LiveId" clId="{DA9D3EAD-16F0-4E31-B577-90D143FCA409}" dt="2021-11-03T20:05:17.307" v="1481" actId="20577"/>
          <ac:spMkLst>
            <pc:docMk/>
            <pc:sldMk cId="804702857" sldId="269"/>
            <ac:spMk id="2" creationId="{704D86C4-5218-412F-B8C2-ADB0C1261B6D}"/>
          </ac:spMkLst>
        </pc:spChg>
        <pc:spChg chg="mod">
          <ac:chgData name="Scott Jacobsen" userId="1a7f60bcfd4c357d" providerId="LiveId" clId="{DA9D3EAD-16F0-4E31-B577-90D143FCA409}" dt="2021-11-03T20:05:09.649" v="1456"/>
          <ac:spMkLst>
            <pc:docMk/>
            <pc:sldMk cId="804702857" sldId="269"/>
            <ac:spMk id="3" creationId="{D0BFC752-01BB-4723-8E0E-91CEC60865C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11/3/2021</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11/3/2021</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11/3/2021</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6D6E-BFAD-499E-91C9-918C6CDA24C0}"/>
              </a:ext>
            </a:extLst>
          </p:cNvPr>
          <p:cNvSpPr>
            <a:spLocks noGrp="1"/>
          </p:cNvSpPr>
          <p:nvPr>
            <p:ph type="ctrTitle"/>
          </p:nvPr>
        </p:nvSpPr>
        <p:spPr/>
        <p:txBody>
          <a:bodyPr/>
          <a:lstStyle/>
          <a:p>
            <a:r>
              <a:rPr lang="en-CA" dirty="0"/>
              <a:t>Hebrews 1:4-14</a:t>
            </a:r>
          </a:p>
        </p:txBody>
      </p:sp>
      <p:sp>
        <p:nvSpPr>
          <p:cNvPr id="3" name="Subtitle 2">
            <a:extLst>
              <a:ext uri="{FF2B5EF4-FFF2-40B4-BE49-F238E27FC236}">
                <a16:creationId xmlns:a16="http://schemas.microsoft.com/office/drawing/2014/main" id="{801C9829-3123-445F-8E0C-AFF3AA87CC22}"/>
              </a:ext>
            </a:extLst>
          </p:cNvPr>
          <p:cNvSpPr>
            <a:spLocks noGrp="1"/>
          </p:cNvSpPr>
          <p:nvPr>
            <p:ph type="subTitle" idx="1"/>
          </p:nvPr>
        </p:nvSpPr>
        <p:spPr/>
        <p:txBody>
          <a:bodyPr/>
          <a:lstStyle/>
          <a:p>
            <a:r>
              <a:rPr lang="en-CA" dirty="0"/>
              <a:t>Mountain View Christian church, 3 November 2021</a:t>
            </a:r>
          </a:p>
          <a:p>
            <a:endParaRPr lang="en-CA" dirty="0"/>
          </a:p>
        </p:txBody>
      </p:sp>
    </p:spTree>
    <p:extLst>
      <p:ext uri="{BB962C8B-B14F-4D97-AF65-F5344CB8AC3E}">
        <p14:creationId xmlns:p14="http://schemas.microsoft.com/office/powerpoint/2010/main" val="2846823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God &amp; Creation</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3888" y="1988841"/>
            <a:ext cx="5817594" cy="3744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6379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F8E9A8-9590-4381-84CB-5EADA6E228D9}"/>
              </a:ext>
            </a:extLst>
          </p:cNvPr>
          <p:cNvSpPr txBox="1"/>
          <p:nvPr/>
        </p:nvSpPr>
        <p:spPr>
          <a:xfrm>
            <a:off x="2810054" y="1582340"/>
            <a:ext cx="6571892" cy="3970318"/>
          </a:xfrm>
          <a:prstGeom prst="rect">
            <a:avLst/>
          </a:prstGeom>
          <a:noFill/>
        </p:spPr>
        <p:txBody>
          <a:bodyPr wrap="square" rtlCol="0">
            <a:spAutoFit/>
          </a:bodyPr>
          <a:lstStyle/>
          <a:p>
            <a:pPr algn="ctr"/>
            <a:r>
              <a:rPr lang="en-CA" dirty="0">
                <a:latin typeface="Courier New" panose="02070309020205020404" pitchFamily="49" charset="0"/>
                <a:cs typeface="Courier New" panose="02070309020205020404" pitchFamily="49" charset="0"/>
              </a:rPr>
              <a:t>THE PERSONAL—INFINITE GOD</a:t>
            </a:r>
          </a:p>
          <a:p>
            <a:pPr algn="ctr"/>
            <a:endParaRPr lang="en-CA" dirty="0">
              <a:latin typeface="Courier New" panose="02070309020205020404" pitchFamily="49" charset="0"/>
              <a:cs typeface="Courier New" panose="02070309020205020404" pitchFamily="49" charset="0"/>
            </a:endParaRPr>
          </a:p>
          <a:p>
            <a:pPr algn="r"/>
            <a:r>
              <a:rPr lang="en-CA" dirty="0">
                <a:latin typeface="Courier New" panose="02070309020205020404" pitchFamily="49" charset="0"/>
                <a:cs typeface="Courier New" panose="02070309020205020404" pitchFamily="49" charset="0"/>
              </a:rPr>
              <a:t>==================CHASM</a:t>
            </a:r>
          </a:p>
          <a:p>
            <a:pPr algn="r"/>
            <a:endParaRPr lang="en-CA" dirty="0">
              <a:latin typeface="Courier New" panose="02070309020205020404" pitchFamily="49" charset="0"/>
              <a:cs typeface="Courier New" panose="02070309020205020404" pitchFamily="49" charset="0"/>
            </a:endParaRPr>
          </a:p>
          <a:p>
            <a:pPr algn="ctr"/>
            <a:r>
              <a:rPr lang="en-CA" dirty="0">
                <a:latin typeface="Courier New" panose="02070309020205020404" pitchFamily="49" charset="0"/>
                <a:cs typeface="Courier New" panose="02070309020205020404" pitchFamily="49" charset="0"/>
              </a:rPr>
              <a:t>MAN			MAN</a:t>
            </a:r>
          </a:p>
          <a:p>
            <a:pPr algn="ctr"/>
            <a:endParaRPr lang="en-CA" dirty="0">
              <a:latin typeface="Courier New" panose="02070309020205020404" pitchFamily="49" charset="0"/>
              <a:cs typeface="Courier New" panose="02070309020205020404" pitchFamily="49" charset="0"/>
            </a:endParaRPr>
          </a:p>
          <a:p>
            <a:r>
              <a:rPr lang="en-CA" dirty="0">
                <a:latin typeface="Courier New" panose="02070309020205020404" pitchFamily="49" charset="0"/>
                <a:cs typeface="Courier New" panose="02070309020205020404" pitchFamily="49" charset="0"/>
              </a:rPr>
              <a:t>CHASM==================</a:t>
            </a:r>
          </a:p>
          <a:p>
            <a:endParaRPr lang="en-CA" dirty="0">
              <a:latin typeface="Courier New" panose="02070309020205020404" pitchFamily="49" charset="0"/>
              <a:cs typeface="Courier New" panose="02070309020205020404" pitchFamily="49" charset="0"/>
            </a:endParaRPr>
          </a:p>
          <a:p>
            <a:pPr algn="ctr"/>
            <a:r>
              <a:rPr lang="en-CA" dirty="0">
                <a:solidFill>
                  <a:srgbClr val="FF0000"/>
                </a:solidFill>
                <a:latin typeface="Courier New" panose="02070309020205020404" pitchFamily="49" charset="0"/>
                <a:cs typeface="Courier New" panose="02070309020205020404" pitchFamily="49" charset="0"/>
              </a:rPr>
              <a:t>ANGELS			ANGELS </a:t>
            </a:r>
          </a:p>
          <a:p>
            <a:pPr algn="ctr"/>
            <a:r>
              <a:rPr lang="en-CA" dirty="0">
                <a:latin typeface="Courier New" panose="02070309020205020404" pitchFamily="49" charset="0"/>
                <a:cs typeface="Courier New" panose="02070309020205020404" pitchFamily="49" charset="0"/>
              </a:rPr>
              <a:t>ANIMAL 	   ANIMAL</a:t>
            </a:r>
          </a:p>
          <a:p>
            <a:pPr algn="ctr"/>
            <a:r>
              <a:rPr lang="en-CA" dirty="0">
                <a:latin typeface="Courier New" panose="02070309020205020404" pitchFamily="49" charset="0"/>
                <a:cs typeface="Courier New" panose="02070309020205020404" pitchFamily="49" charset="0"/>
              </a:rPr>
              <a:t>PLANT			PLANT</a:t>
            </a:r>
          </a:p>
          <a:p>
            <a:pPr algn="ctr"/>
            <a:r>
              <a:rPr lang="en-CA" dirty="0">
                <a:latin typeface="Courier New" panose="02070309020205020404" pitchFamily="49" charset="0"/>
                <a:cs typeface="Courier New" panose="02070309020205020404" pitchFamily="49" charset="0"/>
              </a:rPr>
              <a:t>MACHINE		MACHINE</a:t>
            </a:r>
          </a:p>
          <a:p>
            <a:pPr algn="ctr"/>
            <a:r>
              <a:rPr lang="en-CA" dirty="0">
                <a:latin typeface="Courier New" panose="02070309020205020404" pitchFamily="49" charset="0"/>
                <a:cs typeface="Courier New" panose="02070309020205020404" pitchFamily="49" charset="0"/>
              </a:rPr>
              <a:t>EARTH			EARTH</a:t>
            </a:r>
          </a:p>
          <a:p>
            <a:pPr algn="ctr"/>
            <a:r>
              <a:rPr lang="en-CA" dirty="0">
                <a:latin typeface="Courier New" panose="02070309020205020404" pitchFamily="49" charset="0"/>
                <a:cs typeface="Courier New" panose="02070309020205020404" pitchFamily="49" charset="0"/>
              </a:rPr>
              <a:t>UNIVERSE		UNIVERSE</a:t>
            </a:r>
          </a:p>
        </p:txBody>
      </p:sp>
      <p:cxnSp>
        <p:nvCxnSpPr>
          <p:cNvPr id="12" name="Straight Connector 11">
            <a:extLst>
              <a:ext uri="{FF2B5EF4-FFF2-40B4-BE49-F238E27FC236}">
                <a16:creationId xmlns:a16="http://schemas.microsoft.com/office/drawing/2014/main" id="{02F9FF24-D3C9-4ADB-B386-AE3D0ABFE7AC}"/>
              </a:ext>
            </a:extLst>
          </p:cNvPr>
          <p:cNvCxnSpPr>
            <a:cxnSpLocks/>
            <a:endCxn id="5" idx="2"/>
          </p:cNvCxnSpPr>
          <p:nvPr/>
        </p:nvCxnSpPr>
        <p:spPr>
          <a:xfrm>
            <a:off x="6096000" y="1944210"/>
            <a:ext cx="0" cy="3608448"/>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53851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33AB-7908-4B4B-8327-C704F6E9AA71}"/>
              </a:ext>
            </a:extLst>
          </p:cNvPr>
          <p:cNvSpPr>
            <a:spLocks noGrp="1"/>
          </p:cNvSpPr>
          <p:nvPr>
            <p:ph type="title"/>
          </p:nvPr>
        </p:nvSpPr>
        <p:spPr/>
        <p:txBody>
          <a:bodyPr/>
          <a:lstStyle/>
          <a:p>
            <a:r>
              <a:rPr lang="en-CA" dirty="0"/>
              <a:t>Psalm 8 &amp; 1 Corinthians 6:3</a:t>
            </a:r>
          </a:p>
        </p:txBody>
      </p:sp>
      <p:sp>
        <p:nvSpPr>
          <p:cNvPr id="3" name="Content Placeholder 2">
            <a:extLst>
              <a:ext uri="{FF2B5EF4-FFF2-40B4-BE49-F238E27FC236}">
                <a16:creationId xmlns:a16="http://schemas.microsoft.com/office/drawing/2014/main" id="{A4697979-2EF3-40D9-9E42-A0542E692E93}"/>
              </a:ext>
            </a:extLst>
          </p:cNvPr>
          <p:cNvSpPr>
            <a:spLocks noGrp="1"/>
          </p:cNvSpPr>
          <p:nvPr>
            <p:ph idx="1"/>
          </p:nvPr>
        </p:nvSpPr>
        <p:spPr/>
        <p:txBody>
          <a:bodyPr/>
          <a:lstStyle/>
          <a:p>
            <a:r>
              <a:rPr lang="en-CA" dirty="0"/>
              <a:t>“made lower than God”</a:t>
            </a:r>
          </a:p>
          <a:p>
            <a:r>
              <a:rPr lang="en-CA" dirty="0"/>
              <a:t>“you will judge angels”</a:t>
            </a:r>
          </a:p>
        </p:txBody>
      </p:sp>
    </p:spTree>
    <p:extLst>
      <p:ext uri="{BB962C8B-B14F-4D97-AF65-F5344CB8AC3E}">
        <p14:creationId xmlns:p14="http://schemas.microsoft.com/office/powerpoint/2010/main" val="889512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B09E6C-B1D8-4BBD-8C97-1210028D2FA0}"/>
              </a:ext>
            </a:extLst>
          </p:cNvPr>
          <p:cNvSpPr>
            <a:spLocks noGrp="1"/>
          </p:cNvSpPr>
          <p:nvPr>
            <p:ph type="title"/>
          </p:nvPr>
        </p:nvSpPr>
        <p:spPr>
          <a:xfrm>
            <a:off x="1534696" y="804520"/>
            <a:ext cx="9520158" cy="587136"/>
          </a:xfrm>
        </p:spPr>
        <p:txBody>
          <a:bodyPr/>
          <a:lstStyle/>
          <a:p>
            <a:r>
              <a:rPr lang="en-US" sz="3200" dirty="0">
                <a:effectLst/>
                <a:latin typeface="Times New Roman" panose="02020603050405020304" pitchFamily="18" charset="0"/>
                <a:cs typeface="Times New Roman" panose="02020603050405020304" pitchFamily="18" charset="0"/>
              </a:rPr>
              <a:t>Hebrews 2:5–10 (ESV) </a:t>
            </a:r>
            <a:endParaRPr lang="en-CA"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CCC9E86F-E9DD-40A2-BA6B-7FAA6A8BB753}"/>
              </a:ext>
            </a:extLst>
          </p:cNvPr>
          <p:cNvSpPr>
            <a:spLocks noGrp="1"/>
          </p:cNvSpPr>
          <p:nvPr>
            <p:ph idx="1"/>
          </p:nvPr>
        </p:nvSpPr>
        <p:spPr>
          <a:xfrm>
            <a:off x="1534696" y="1554093"/>
            <a:ext cx="9520158" cy="4695788"/>
          </a:xfrm>
        </p:spPr>
        <p:txBody>
          <a:bodyPr>
            <a:normAutofit fontScale="92500"/>
          </a:bodyPr>
          <a:lstStyle/>
          <a:p>
            <a:pPr marL="0" marR="0" indent="0">
              <a:lnSpc>
                <a:spcPct val="115000"/>
              </a:lnSpc>
              <a:spcBef>
                <a:spcPts val="0"/>
              </a:spcBef>
              <a:spcAft>
                <a:spcPts val="0"/>
              </a:spcAft>
              <a:buNone/>
            </a:pPr>
            <a:r>
              <a:rPr lang="en-US" sz="1800" b="1" baseline="30000" dirty="0">
                <a:effectLst/>
                <a:latin typeface="Times New Roman" panose="02020603050405020304" pitchFamily="18" charset="0"/>
                <a:cs typeface="Times New Roman" panose="02020603050405020304" pitchFamily="18" charset="0"/>
              </a:rPr>
              <a:t>5 </a:t>
            </a:r>
            <a:r>
              <a:rPr lang="en-US" sz="1800" dirty="0">
                <a:effectLst/>
                <a:latin typeface="Times New Roman" panose="02020603050405020304" pitchFamily="18" charset="0"/>
                <a:cs typeface="Times New Roman" panose="02020603050405020304" pitchFamily="18" charset="0"/>
              </a:rPr>
              <a:t>For it was not to angels that God subjected the world to come, of which we are speaking. </a:t>
            </a:r>
            <a:r>
              <a:rPr lang="en-US" sz="1800" b="1" baseline="30000" dirty="0">
                <a:effectLst/>
                <a:latin typeface="Times New Roman" panose="02020603050405020304" pitchFamily="18" charset="0"/>
                <a:cs typeface="Times New Roman" panose="02020603050405020304" pitchFamily="18" charset="0"/>
              </a:rPr>
              <a:t>6 </a:t>
            </a:r>
            <a:r>
              <a:rPr lang="en-US" sz="1800" dirty="0">
                <a:effectLst/>
                <a:latin typeface="Times New Roman" panose="02020603050405020304" pitchFamily="18" charset="0"/>
                <a:cs typeface="Times New Roman" panose="02020603050405020304" pitchFamily="18" charset="0"/>
              </a:rPr>
              <a:t>It has been testified somewhere, </a:t>
            </a:r>
          </a:p>
          <a:p>
            <a:pPr marL="0" marR="0" indent="0" algn="l">
              <a:spcBef>
                <a:spcPts val="1200"/>
              </a:spcBef>
              <a:spcAft>
                <a:spcPts val="1000"/>
              </a:spcAft>
              <a:buNone/>
              <a:tabLst>
                <a:tab pos="127000" algn="r"/>
                <a:tab pos="254000" algn="l"/>
              </a:tabLst>
            </a:pPr>
            <a:r>
              <a:rPr lang="en-US" sz="1800" dirty="0">
                <a:effectLst/>
                <a:latin typeface="Times New Roman" panose="02020603050405020304" pitchFamily="18" charset="0"/>
                <a:cs typeface="Times New Roman" panose="02020603050405020304" pitchFamily="18" charset="0"/>
              </a:rPr>
              <a:t>		“What is man, that you are mindful of him, </a:t>
            </a:r>
          </a:p>
          <a:p>
            <a:pPr marL="406400" marR="0" indent="0" algn="l">
              <a:spcBef>
                <a:spcPts val="0"/>
              </a:spcBef>
              <a:spcAft>
                <a:spcPts val="1000"/>
              </a:spcAft>
              <a:buNone/>
            </a:pPr>
            <a:r>
              <a:rPr lang="en-US" sz="1800" dirty="0">
                <a:effectLst/>
                <a:latin typeface="Times New Roman" panose="02020603050405020304" pitchFamily="18" charset="0"/>
                <a:cs typeface="Times New Roman" panose="02020603050405020304" pitchFamily="18" charset="0"/>
              </a:rPr>
              <a:t>or the son of man, that you care for him? </a:t>
            </a:r>
          </a:p>
          <a:p>
            <a:pPr marL="0" marR="0" indent="0" algn="l">
              <a:spcBef>
                <a:spcPts val="0"/>
              </a:spcBef>
              <a:spcAft>
                <a:spcPts val="1000"/>
              </a:spcAft>
              <a:buNone/>
              <a:tabLst>
                <a:tab pos="127000" algn="r"/>
                <a:tab pos="254000" algn="l"/>
              </a:tabLst>
            </a:pPr>
            <a:r>
              <a:rPr lang="en-US" sz="1800" dirty="0">
                <a:effectLst/>
                <a:latin typeface="Times New Roman" panose="02020603050405020304" pitchFamily="18" charset="0"/>
                <a:cs typeface="Times New Roman" panose="02020603050405020304" pitchFamily="18" charset="0"/>
              </a:rPr>
              <a:t>	</a:t>
            </a:r>
            <a:r>
              <a:rPr lang="en-US" sz="1800" b="1" baseline="30000" dirty="0">
                <a:effectLst/>
                <a:latin typeface="Times New Roman" panose="02020603050405020304" pitchFamily="18" charset="0"/>
                <a:cs typeface="Times New Roman" panose="02020603050405020304" pitchFamily="18" charset="0"/>
              </a:rPr>
              <a:t>7 </a:t>
            </a:r>
            <a:r>
              <a:rPr lang="en-US" sz="1800" dirty="0">
                <a:effectLst/>
                <a:latin typeface="Times New Roman" panose="02020603050405020304" pitchFamily="18" charset="0"/>
                <a:cs typeface="Times New Roman" panose="02020603050405020304" pitchFamily="18" charset="0"/>
              </a:rPr>
              <a:t>	You made him for a little while lower than the angels; </a:t>
            </a:r>
          </a:p>
          <a:p>
            <a:pPr marL="406400" marR="0" indent="0" algn="l">
              <a:spcBef>
                <a:spcPts val="0"/>
              </a:spcBef>
              <a:spcAft>
                <a:spcPts val="1000"/>
              </a:spcAft>
              <a:buNone/>
            </a:pPr>
            <a:r>
              <a:rPr lang="en-US" sz="1800" dirty="0">
                <a:effectLst/>
                <a:latin typeface="Times New Roman" panose="02020603050405020304" pitchFamily="18" charset="0"/>
                <a:cs typeface="Times New Roman" panose="02020603050405020304" pitchFamily="18" charset="0"/>
              </a:rPr>
              <a:t>you have crowned him with glory and honor, </a:t>
            </a:r>
          </a:p>
          <a:p>
            <a:pPr marL="0" marR="0" indent="0" algn="l">
              <a:spcBef>
                <a:spcPts val="0"/>
              </a:spcBef>
              <a:spcAft>
                <a:spcPts val="1000"/>
              </a:spcAft>
              <a:buNone/>
              <a:tabLst>
                <a:tab pos="127000" algn="r"/>
                <a:tab pos="406400" algn="l"/>
              </a:tabLst>
            </a:pPr>
            <a:r>
              <a:rPr lang="en-US" sz="1800" dirty="0">
                <a:effectLst/>
                <a:latin typeface="Times New Roman" panose="02020603050405020304" pitchFamily="18" charset="0"/>
                <a:cs typeface="Times New Roman" panose="02020603050405020304" pitchFamily="18" charset="0"/>
              </a:rPr>
              <a:t>	</a:t>
            </a:r>
            <a:r>
              <a:rPr lang="en-US" sz="1800" b="1" baseline="30000" dirty="0">
                <a:effectLst/>
                <a:latin typeface="Times New Roman" panose="02020603050405020304" pitchFamily="18" charset="0"/>
                <a:cs typeface="Times New Roman" panose="02020603050405020304" pitchFamily="18" charset="0"/>
              </a:rPr>
              <a:t>8 </a:t>
            </a:r>
            <a:r>
              <a:rPr lang="en-US" sz="1800" dirty="0">
                <a:effectLst/>
                <a:latin typeface="Times New Roman" panose="02020603050405020304" pitchFamily="18" charset="0"/>
                <a:cs typeface="Times New Roman" panose="02020603050405020304" pitchFamily="18" charset="0"/>
              </a:rPr>
              <a:t>	putting everything in subjection under his feet.” </a:t>
            </a:r>
          </a:p>
          <a:p>
            <a:pPr marL="0" marR="0" indent="0">
              <a:lnSpc>
                <a:spcPct val="115000"/>
              </a:lnSpc>
              <a:spcBef>
                <a:spcPts val="0"/>
              </a:spcBef>
              <a:spcAft>
                <a:spcPts val="1000"/>
              </a:spcAft>
              <a:buNone/>
              <a:tabLst>
                <a:tab pos="127000" algn="r"/>
                <a:tab pos="406400" algn="l"/>
              </a:tabLst>
            </a:pPr>
            <a:r>
              <a:rPr lang="en-US" sz="1800" dirty="0">
                <a:effectLst/>
                <a:latin typeface="Times New Roman" panose="02020603050405020304" pitchFamily="18" charset="0"/>
                <a:cs typeface="Times New Roman" panose="02020603050405020304" pitchFamily="18" charset="0"/>
              </a:rPr>
              <a:t>Now in putting everything in subjection to him, he left nothing outside his control. At present, we do not yet see everything in subjection to him. </a:t>
            </a:r>
            <a:r>
              <a:rPr lang="en-US" sz="1800" b="1" baseline="30000" dirty="0">
                <a:effectLst/>
                <a:latin typeface="Times New Roman" panose="02020603050405020304" pitchFamily="18" charset="0"/>
                <a:cs typeface="Times New Roman" panose="02020603050405020304" pitchFamily="18" charset="0"/>
              </a:rPr>
              <a:t>9 </a:t>
            </a:r>
            <a:r>
              <a:rPr lang="en-US" sz="1800" dirty="0">
                <a:effectLst/>
                <a:latin typeface="Times New Roman" panose="02020603050405020304" pitchFamily="18" charset="0"/>
                <a:cs typeface="Times New Roman" panose="02020603050405020304" pitchFamily="18" charset="0"/>
              </a:rPr>
              <a:t>But we see him who for a little while was made lower than the angels, namely Jesus, crowned with glory and honor because of the suffering of death, so that by the grace of God he might taste death for everyone. </a:t>
            </a:r>
            <a:r>
              <a:rPr lang="en-US" sz="1800" b="1" baseline="30000" dirty="0">
                <a:effectLst/>
                <a:latin typeface="Times New Roman" panose="02020603050405020304" pitchFamily="18" charset="0"/>
                <a:cs typeface="Times New Roman" panose="02020603050405020304" pitchFamily="18" charset="0"/>
              </a:rPr>
              <a:t>10 </a:t>
            </a:r>
            <a:r>
              <a:rPr lang="en-US" sz="1800" dirty="0">
                <a:effectLst/>
                <a:latin typeface="Times New Roman" panose="02020603050405020304" pitchFamily="18" charset="0"/>
                <a:cs typeface="Times New Roman" panose="02020603050405020304" pitchFamily="18" charset="0"/>
              </a:rPr>
              <a:t>For it was fitting that he, for whom and by whom all things exist, in bringing many sons to glory, should make the founder of their salvation perfect through suffering. </a:t>
            </a:r>
          </a:p>
          <a:p>
            <a:pPr marL="0" indent="0">
              <a:buNone/>
            </a:pPr>
            <a:endParaRPr lang="en-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1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D86C4-5218-412F-B8C2-ADB0C1261B6D}"/>
              </a:ext>
            </a:extLst>
          </p:cNvPr>
          <p:cNvSpPr>
            <a:spLocks noGrp="1"/>
          </p:cNvSpPr>
          <p:nvPr>
            <p:ph type="title"/>
          </p:nvPr>
        </p:nvSpPr>
        <p:spPr/>
        <p:txBody>
          <a:bodyPr/>
          <a:lstStyle/>
          <a:p>
            <a:r>
              <a:rPr lang="en-CA" dirty="0"/>
              <a:t>A key feature in Hebrews</a:t>
            </a:r>
          </a:p>
        </p:txBody>
      </p:sp>
      <p:sp>
        <p:nvSpPr>
          <p:cNvPr id="3" name="Content Placeholder 2">
            <a:extLst>
              <a:ext uri="{FF2B5EF4-FFF2-40B4-BE49-F238E27FC236}">
                <a16:creationId xmlns:a16="http://schemas.microsoft.com/office/drawing/2014/main" id="{D0BFC752-01BB-4723-8E0E-91CEC60865C0}"/>
              </a:ext>
            </a:extLst>
          </p:cNvPr>
          <p:cNvSpPr>
            <a:spLocks noGrp="1"/>
          </p:cNvSpPr>
          <p:nvPr>
            <p:ph idx="1"/>
          </p:nvPr>
        </p:nvSpPr>
        <p:spPr/>
        <p:txBody>
          <a:bodyPr/>
          <a:lstStyle/>
          <a:p>
            <a:pPr marL="0" indent="0">
              <a:buNone/>
            </a:pPr>
            <a:r>
              <a:rPr lang="en-US" dirty="0"/>
              <a:t>“</a:t>
            </a:r>
            <a:r>
              <a:rPr lang="en-US" dirty="0" err="1"/>
              <a:t>Better”So</a:t>
            </a:r>
            <a:r>
              <a:rPr lang="en-US" dirty="0"/>
              <a:t> we read in Hebrews that there are better things (6:9) and that the less is blessed of the better (7:7); there is a better hope (7:19) and a better covenant (7:22; 8:6); there are better promises (8:6) and better sacrifices (9:23); there are a better possession (10:34), a better country (11:16), a better resurrection (11:35), something better (11:40), and blood that speaks better (12:24). This strong emphasis on what is "better" arises from the author's deep conviction that Jesus Christ is "better" and that he has accomplished something "better" than anyone else.</a:t>
            </a:r>
            <a:endParaRPr lang="en-CA" dirty="0"/>
          </a:p>
        </p:txBody>
      </p:sp>
    </p:spTree>
    <p:extLst>
      <p:ext uri="{BB962C8B-B14F-4D97-AF65-F5344CB8AC3E}">
        <p14:creationId xmlns:p14="http://schemas.microsoft.com/office/powerpoint/2010/main" val="804702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585B9C-4772-4B37-8541-8EA10BF1C865}"/>
              </a:ext>
            </a:extLst>
          </p:cNvPr>
          <p:cNvSpPr>
            <a:spLocks noGrp="1"/>
          </p:cNvSpPr>
          <p:nvPr>
            <p:ph idx="1"/>
          </p:nvPr>
        </p:nvSpPr>
        <p:spPr>
          <a:xfrm>
            <a:off x="1534696" y="204186"/>
            <a:ext cx="9520158" cy="5262159"/>
          </a:xfrm>
        </p:spPr>
        <p:txBody>
          <a:bodyPr>
            <a:normAutofit/>
          </a:bodyPr>
          <a:lstStyle/>
          <a:p>
            <a:pPr marL="0" marR="0" indent="0">
              <a:lnSpc>
                <a:spcPct val="115000"/>
              </a:lnSpc>
              <a:spcBef>
                <a:spcPts val="0"/>
              </a:spcBef>
              <a:spcAft>
                <a:spcPts val="1000"/>
              </a:spcAft>
              <a:buNone/>
            </a:pPr>
            <a:r>
              <a:rPr lang="en-US" sz="2400" dirty="0">
                <a:effectLst/>
                <a:latin typeface="Calibri" panose="020F0502020204030204" pitchFamily="34" charset="0"/>
              </a:rPr>
              <a:t>Hebrews 1:4–14 (ESV) </a:t>
            </a:r>
          </a:p>
          <a:p>
            <a:pPr marL="0" marR="0" indent="0">
              <a:lnSpc>
                <a:spcPct val="115000"/>
              </a:lnSpc>
              <a:spcBef>
                <a:spcPts val="0"/>
              </a:spcBef>
              <a:spcAft>
                <a:spcPts val="0"/>
              </a:spcAft>
              <a:buNone/>
            </a:pPr>
            <a:r>
              <a:rPr lang="en-US" sz="2400" b="1" baseline="30000" dirty="0">
                <a:effectLst/>
                <a:latin typeface="Calibri" panose="020F0502020204030204" pitchFamily="34" charset="0"/>
              </a:rPr>
              <a:t>4 </a:t>
            </a:r>
            <a:r>
              <a:rPr lang="en-US" sz="2400" dirty="0">
                <a:effectLst/>
                <a:latin typeface="Calibri" panose="020F0502020204030204" pitchFamily="34" charset="0"/>
              </a:rPr>
              <a:t>having become as much superior to angels as the name he has inherited is more excellent than theirs. </a:t>
            </a:r>
          </a:p>
          <a:p>
            <a:pPr marL="0" marR="0" indent="0">
              <a:lnSpc>
                <a:spcPct val="115000"/>
              </a:lnSpc>
              <a:spcBef>
                <a:spcPts val="0"/>
              </a:spcBef>
              <a:spcAft>
                <a:spcPts val="0"/>
              </a:spcAft>
              <a:buNone/>
            </a:pPr>
            <a:r>
              <a:rPr lang="en-US" sz="2400" b="1" baseline="30000" dirty="0">
                <a:effectLst/>
                <a:latin typeface="Calibri" panose="020F0502020204030204" pitchFamily="34" charset="0"/>
              </a:rPr>
              <a:t>5 </a:t>
            </a:r>
            <a:r>
              <a:rPr lang="en-US" sz="2400" dirty="0">
                <a:effectLst/>
                <a:latin typeface="Calibri" panose="020F0502020204030204" pitchFamily="34" charset="0"/>
              </a:rPr>
              <a:t>For to which of the angels did God ever say, </a:t>
            </a:r>
          </a:p>
          <a:p>
            <a:pPr marL="0" marR="0" indent="0">
              <a:lnSpc>
                <a:spcPct val="115000"/>
              </a:lnSpc>
              <a:spcBef>
                <a:spcPts val="1200"/>
              </a:spcBef>
              <a:spcAft>
                <a:spcPts val="1000"/>
              </a:spcAft>
              <a:buNone/>
              <a:tabLst>
                <a:tab pos="127000" algn="r"/>
                <a:tab pos="254000" algn="l"/>
              </a:tabLst>
            </a:pPr>
            <a:r>
              <a:rPr lang="en-US" sz="2400" dirty="0">
                <a:effectLst/>
                <a:latin typeface="Calibri" panose="020F0502020204030204" pitchFamily="34" charset="0"/>
              </a:rPr>
              <a:t>		“You are my Son, </a:t>
            </a:r>
          </a:p>
          <a:p>
            <a:pPr marL="406400" marR="0" indent="0">
              <a:lnSpc>
                <a:spcPct val="115000"/>
              </a:lnSpc>
              <a:spcBef>
                <a:spcPts val="0"/>
              </a:spcBef>
              <a:spcAft>
                <a:spcPts val="1000"/>
              </a:spcAft>
              <a:buNone/>
            </a:pPr>
            <a:r>
              <a:rPr lang="en-US" sz="2400" dirty="0">
                <a:effectLst/>
                <a:latin typeface="Calibri" panose="020F0502020204030204" pitchFamily="34" charset="0"/>
              </a:rPr>
              <a:t>today I have begotten you”? </a:t>
            </a:r>
          </a:p>
          <a:p>
            <a:pPr marL="0" marR="0" indent="0">
              <a:lnSpc>
                <a:spcPct val="115000"/>
              </a:lnSpc>
              <a:spcBef>
                <a:spcPts val="1200"/>
              </a:spcBef>
              <a:spcAft>
                <a:spcPts val="1000"/>
              </a:spcAft>
              <a:buNone/>
            </a:pPr>
            <a:r>
              <a:rPr lang="en-US" sz="2400" dirty="0">
                <a:effectLst/>
                <a:latin typeface="Calibri" panose="020F0502020204030204" pitchFamily="34" charset="0"/>
              </a:rPr>
              <a:t>Or again, </a:t>
            </a:r>
          </a:p>
          <a:p>
            <a:pPr marL="0" marR="0" indent="0">
              <a:lnSpc>
                <a:spcPct val="115000"/>
              </a:lnSpc>
              <a:spcBef>
                <a:spcPts val="1200"/>
              </a:spcBef>
              <a:spcAft>
                <a:spcPts val="1000"/>
              </a:spcAft>
              <a:buNone/>
              <a:tabLst>
                <a:tab pos="127000" algn="r"/>
                <a:tab pos="254000" algn="l"/>
              </a:tabLst>
            </a:pPr>
            <a:r>
              <a:rPr lang="en-US" sz="2400" dirty="0">
                <a:effectLst/>
                <a:latin typeface="Calibri" panose="020F0502020204030204" pitchFamily="34" charset="0"/>
              </a:rPr>
              <a:t>		“I will be to him a father, </a:t>
            </a:r>
          </a:p>
          <a:p>
            <a:pPr marL="406400" marR="0" indent="0">
              <a:lnSpc>
                <a:spcPct val="115000"/>
              </a:lnSpc>
              <a:spcBef>
                <a:spcPts val="0"/>
              </a:spcBef>
              <a:spcAft>
                <a:spcPts val="1000"/>
              </a:spcAft>
              <a:buNone/>
            </a:pPr>
            <a:r>
              <a:rPr lang="en-US" sz="2400" dirty="0">
                <a:effectLst/>
                <a:latin typeface="Calibri" panose="020F0502020204030204" pitchFamily="34" charset="0"/>
              </a:rPr>
              <a:t>and he shall be to me a son”? </a:t>
            </a:r>
          </a:p>
        </p:txBody>
      </p:sp>
    </p:spTree>
    <p:extLst>
      <p:ext uri="{BB962C8B-B14F-4D97-AF65-F5344CB8AC3E}">
        <p14:creationId xmlns:p14="http://schemas.microsoft.com/office/powerpoint/2010/main" val="413139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585B9C-4772-4B37-8541-8EA10BF1C865}"/>
              </a:ext>
            </a:extLst>
          </p:cNvPr>
          <p:cNvSpPr>
            <a:spLocks noGrp="1"/>
          </p:cNvSpPr>
          <p:nvPr>
            <p:ph idx="1"/>
          </p:nvPr>
        </p:nvSpPr>
        <p:spPr>
          <a:xfrm>
            <a:off x="1534696" y="204186"/>
            <a:ext cx="9520158" cy="5262159"/>
          </a:xfrm>
        </p:spPr>
        <p:txBody>
          <a:bodyPr>
            <a:normAutofit/>
          </a:bodyPr>
          <a:lstStyle/>
          <a:p>
            <a:pPr marL="0" marR="0" indent="0">
              <a:lnSpc>
                <a:spcPct val="115000"/>
              </a:lnSpc>
              <a:spcBef>
                <a:spcPts val="1200"/>
              </a:spcBef>
              <a:spcAft>
                <a:spcPts val="1000"/>
              </a:spcAft>
              <a:buNone/>
            </a:pPr>
            <a:r>
              <a:rPr lang="en-US" sz="2400" b="1" baseline="30000" dirty="0">
                <a:effectLst/>
                <a:latin typeface="Calibri" panose="020F0502020204030204" pitchFamily="34" charset="0"/>
              </a:rPr>
              <a:t>6 </a:t>
            </a:r>
            <a:r>
              <a:rPr lang="en-US" sz="2400" dirty="0">
                <a:effectLst/>
                <a:latin typeface="Calibri" panose="020F0502020204030204" pitchFamily="34" charset="0"/>
              </a:rPr>
              <a:t>And again, when he brings the firstborn into the world, he says, </a:t>
            </a:r>
          </a:p>
          <a:p>
            <a:pPr marL="0" marR="0" indent="0">
              <a:lnSpc>
                <a:spcPct val="115000"/>
              </a:lnSpc>
              <a:spcBef>
                <a:spcPts val="1200"/>
              </a:spcBef>
              <a:spcAft>
                <a:spcPts val="1000"/>
              </a:spcAft>
              <a:buNone/>
              <a:tabLst>
                <a:tab pos="127000" algn="r"/>
                <a:tab pos="254000" algn="l"/>
              </a:tabLst>
            </a:pPr>
            <a:r>
              <a:rPr lang="en-US" sz="2400" dirty="0">
                <a:effectLst/>
                <a:latin typeface="Calibri" panose="020F0502020204030204" pitchFamily="34" charset="0"/>
              </a:rPr>
              <a:t>		“Let all God’s angels worship him.” </a:t>
            </a:r>
          </a:p>
          <a:p>
            <a:pPr marL="0" marR="0" indent="0">
              <a:lnSpc>
                <a:spcPct val="115000"/>
              </a:lnSpc>
              <a:spcBef>
                <a:spcPts val="1200"/>
              </a:spcBef>
              <a:spcAft>
                <a:spcPts val="1000"/>
              </a:spcAft>
              <a:buNone/>
            </a:pPr>
            <a:r>
              <a:rPr lang="en-US" sz="2400" b="1" baseline="30000" dirty="0">
                <a:effectLst/>
                <a:latin typeface="Calibri" panose="020F0502020204030204" pitchFamily="34" charset="0"/>
              </a:rPr>
              <a:t>7 </a:t>
            </a:r>
            <a:r>
              <a:rPr lang="en-US" sz="2400" dirty="0">
                <a:effectLst/>
                <a:latin typeface="Calibri" panose="020F0502020204030204" pitchFamily="34" charset="0"/>
              </a:rPr>
              <a:t>Of the angels he says, </a:t>
            </a:r>
          </a:p>
          <a:p>
            <a:pPr marL="0" marR="0" indent="0">
              <a:lnSpc>
                <a:spcPct val="115000"/>
              </a:lnSpc>
              <a:spcBef>
                <a:spcPts val="1200"/>
              </a:spcBef>
              <a:spcAft>
                <a:spcPts val="1000"/>
              </a:spcAft>
              <a:buNone/>
              <a:tabLst>
                <a:tab pos="127000" algn="r"/>
                <a:tab pos="254000" algn="l"/>
              </a:tabLst>
            </a:pPr>
            <a:r>
              <a:rPr lang="en-US" sz="2400" dirty="0">
                <a:effectLst/>
                <a:latin typeface="Calibri" panose="020F0502020204030204" pitchFamily="34" charset="0"/>
              </a:rPr>
              <a:t>		“He makes his angels winds, </a:t>
            </a:r>
          </a:p>
          <a:p>
            <a:pPr marL="406400" marR="0" indent="0">
              <a:lnSpc>
                <a:spcPct val="115000"/>
              </a:lnSpc>
              <a:spcBef>
                <a:spcPts val="0"/>
              </a:spcBef>
              <a:spcAft>
                <a:spcPts val="1000"/>
              </a:spcAft>
              <a:buNone/>
            </a:pPr>
            <a:r>
              <a:rPr lang="en-US" sz="2400" dirty="0">
                <a:effectLst/>
                <a:latin typeface="Calibri" panose="020F0502020204030204" pitchFamily="34" charset="0"/>
              </a:rPr>
              <a:t>and his ministers a flame of fire.” </a:t>
            </a:r>
          </a:p>
          <a:p>
            <a:pPr marL="0" marR="0" indent="0">
              <a:lnSpc>
                <a:spcPct val="115000"/>
              </a:lnSpc>
              <a:spcBef>
                <a:spcPts val="1200"/>
              </a:spcBef>
              <a:spcAft>
                <a:spcPts val="1000"/>
              </a:spcAft>
              <a:buNone/>
            </a:pPr>
            <a:r>
              <a:rPr lang="en-US" sz="2400" b="1" baseline="30000" dirty="0">
                <a:effectLst/>
                <a:latin typeface="Calibri" panose="020F0502020204030204" pitchFamily="34" charset="0"/>
              </a:rPr>
              <a:t>8 </a:t>
            </a:r>
            <a:r>
              <a:rPr lang="en-US" sz="2400" dirty="0">
                <a:effectLst/>
                <a:latin typeface="Calibri" panose="020F0502020204030204" pitchFamily="34" charset="0"/>
              </a:rPr>
              <a:t>But of the Son he says, </a:t>
            </a:r>
          </a:p>
          <a:p>
            <a:pPr marL="0" marR="0" indent="0">
              <a:lnSpc>
                <a:spcPct val="115000"/>
              </a:lnSpc>
              <a:spcBef>
                <a:spcPts val="1200"/>
              </a:spcBef>
              <a:spcAft>
                <a:spcPts val="1000"/>
              </a:spcAft>
              <a:buNone/>
              <a:tabLst>
                <a:tab pos="127000" algn="r"/>
                <a:tab pos="254000" algn="l"/>
              </a:tabLst>
            </a:pPr>
            <a:r>
              <a:rPr lang="en-US" sz="2400" dirty="0">
                <a:effectLst/>
                <a:latin typeface="Calibri" panose="020F0502020204030204" pitchFamily="34" charset="0"/>
              </a:rPr>
              <a:t>		“Your throne, O God, is forever and ever, </a:t>
            </a:r>
          </a:p>
          <a:p>
            <a:pPr marL="406400" marR="0" indent="0">
              <a:lnSpc>
                <a:spcPct val="115000"/>
              </a:lnSpc>
              <a:spcBef>
                <a:spcPts val="0"/>
              </a:spcBef>
              <a:spcAft>
                <a:spcPts val="1000"/>
              </a:spcAft>
              <a:buNone/>
            </a:pPr>
            <a:r>
              <a:rPr lang="en-US" sz="2400" dirty="0">
                <a:effectLst/>
                <a:latin typeface="Calibri" panose="020F0502020204030204" pitchFamily="34" charset="0"/>
              </a:rPr>
              <a:t>the scepter of uprightness is the scepter of your kingdom. </a:t>
            </a:r>
          </a:p>
        </p:txBody>
      </p:sp>
    </p:spTree>
    <p:extLst>
      <p:ext uri="{BB962C8B-B14F-4D97-AF65-F5344CB8AC3E}">
        <p14:creationId xmlns:p14="http://schemas.microsoft.com/office/powerpoint/2010/main" val="418938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585B9C-4772-4B37-8541-8EA10BF1C865}"/>
              </a:ext>
            </a:extLst>
          </p:cNvPr>
          <p:cNvSpPr>
            <a:spLocks noGrp="1"/>
          </p:cNvSpPr>
          <p:nvPr>
            <p:ph idx="1"/>
          </p:nvPr>
        </p:nvSpPr>
        <p:spPr>
          <a:xfrm>
            <a:off x="1534696" y="204186"/>
            <a:ext cx="9520158" cy="5262159"/>
          </a:xfrm>
        </p:spPr>
        <p:txBody>
          <a:bodyPr>
            <a:normAutofit/>
          </a:bodyPr>
          <a:lstStyle/>
          <a:p>
            <a:pPr marL="0" marR="0" indent="0">
              <a:lnSpc>
                <a:spcPct val="115000"/>
              </a:lnSpc>
              <a:spcBef>
                <a:spcPts val="0"/>
              </a:spcBef>
              <a:spcAft>
                <a:spcPts val="1000"/>
              </a:spcAft>
              <a:buNone/>
              <a:tabLst>
                <a:tab pos="127000" algn="r"/>
                <a:tab pos="254000" algn="l"/>
              </a:tabLst>
            </a:pPr>
            <a:r>
              <a:rPr lang="en-US" sz="2400" dirty="0">
                <a:effectLst/>
                <a:latin typeface="Calibri" panose="020F0502020204030204" pitchFamily="34" charset="0"/>
              </a:rPr>
              <a:t>	</a:t>
            </a:r>
            <a:r>
              <a:rPr lang="en-US" sz="2400" b="1" baseline="30000" dirty="0">
                <a:effectLst/>
                <a:latin typeface="Calibri" panose="020F0502020204030204" pitchFamily="34" charset="0"/>
              </a:rPr>
              <a:t>9 </a:t>
            </a:r>
            <a:r>
              <a:rPr lang="en-US" sz="2400" dirty="0">
                <a:effectLst/>
                <a:latin typeface="Calibri" panose="020F0502020204030204" pitchFamily="34" charset="0"/>
              </a:rPr>
              <a:t>	You have loved righteousness and hated wickedness; </a:t>
            </a:r>
          </a:p>
          <a:p>
            <a:pPr marL="0" marR="0" indent="0">
              <a:lnSpc>
                <a:spcPct val="115000"/>
              </a:lnSpc>
              <a:spcBef>
                <a:spcPts val="0"/>
              </a:spcBef>
              <a:spcAft>
                <a:spcPts val="1000"/>
              </a:spcAft>
              <a:buNone/>
              <a:tabLst>
                <a:tab pos="127000" algn="r"/>
                <a:tab pos="254000" algn="l"/>
              </a:tabLst>
            </a:pPr>
            <a:r>
              <a:rPr lang="en-US" sz="2400" dirty="0">
                <a:effectLst/>
                <a:latin typeface="Calibri" panose="020F0502020204030204" pitchFamily="34" charset="0"/>
              </a:rPr>
              <a:t>		therefore God, your God, has anointed you </a:t>
            </a:r>
          </a:p>
          <a:p>
            <a:pPr marL="406400" marR="0" indent="0">
              <a:lnSpc>
                <a:spcPct val="115000"/>
              </a:lnSpc>
              <a:spcBef>
                <a:spcPts val="0"/>
              </a:spcBef>
              <a:spcAft>
                <a:spcPts val="1000"/>
              </a:spcAft>
              <a:buNone/>
            </a:pPr>
            <a:r>
              <a:rPr lang="en-US" sz="2400" dirty="0">
                <a:effectLst/>
                <a:latin typeface="Calibri" panose="020F0502020204030204" pitchFamily="34" charset="0"/>
              </a:rPr>
              <a:t>with the oil of gladness beyond your companions.” </a:t>
            </a:r>
          </a:p>
          <a:p>
            <a:pPr marL="0" marR="0" indent="0">
              <a:lnSpc>
                <a:spcPct val="115000"/>
              </a:lnSpc>
              <a:spcBef>
                <a:spcPts val="1200"/>
              </a:spcBef>
              <a:spcAft>
                <a:spcPts val="1000"/>
              </a:spcAft>
              <a:buNone/>
            </a:pPr>
            <a:r>
              <a:rPr lang="en-US" sz="2400" b="1" baseline="30000" dirty="0">
                <a:effectLst/>
                <a:latin typeface="Calibri" panose="020F0502020204030204" pitchFamily="34" charset="0"/>
              </a:rPr>
              <a:t>10 </a:t>
            </a:r>
            <a:r>
              <a:rPr lang="en-US" sz="2400" dirty="0">
                <a:effectLst/>
                <a:latin typeface="Calibri" panose="020F0502020204030204" pitchFamily="34" charset="0"/>
              </a:rPr>
              <a:t>And, </a:t>
            </a:r>
          </a:p>
          <a:p>
            <a:pPr marL="0" marR="0" indent="0">
              <a:lnSpc>
                <a:spcPct val="115000"/>
              </a:lnSpc>
              <a:spcBef>
                <a:spcPts val="1200"/>
              </a:spcBef>
              <a:spcAft>
                <a:spcPts val="1000"/>
              </a:spcAft>
              <a:buNone/>
              <a:tabLst>
                <a:tab pos="127000" algn="r"/>
                <a:tab pos="254000" algn="l"/>
              </a:tabLst>
            </a:pPr>
            <a:r>
              <a:rPr lang="en-US" sz="2400" dirty="0">
                <a:effectLst/>
                <a:latin typeface="Calibri" panose="020F0502020204030204" pitchFamily="34" charset="0"/>
              </a:rPr>
              <a:t>		“You, Lord, laid the foundation of the earth in the beginning, </a:t>
            </a:r>
          </a:p>
          <a:p>
            <a:pPr marL="406400" marR="0" indent="0">
              <a:lnSpc>
                <a:spcPct val="115000"/>
              </a:lnSpc>
              <a:spcBef>
                <a:spcPts val="0"/>
              </a:spcBef>
              <a:spcAft>
                <a:spcPts val="1000"/>
              </a:spcAft>
              <a:buNone/>
            </a:pPr>
            <a:r>
              <a:rPr lang="en-US" sz="2400" dirty="0">
                <a:effectLst/>
                <a:latin typeface="Calibri" panose="020F0502020204030204" pitchFamily="34" charset="0"/>
              </a:rPr>
              <a:t>and the heavens are the work of your hands; </a:t>
            </a:r>
          </a:p>
          <a:p>
            <a:pPr marL="0" marR="0" indent="0">
              <a:lnSpc>
                <a:spcPct val="115000"/>
              </a:lnSpc>
              <a:spcBef>
                <a:spcPts val="0"/>
              </a:spcBef>
              <a:spcAft>
                <a:spcPts val="1000"/>
              </a:spcAft>
              <a:buNone/>
              <a:tabLst>
                <a:tab pos="127000" algn="r"/>
                <a:tab pos="254000" algn="l"/>
              </a:tabLst>
            </a:pPr>
            <a:r>
              <a:rPr lang="en-US" sz="2400" dirty="0">
                <a:effectLst/>
                <a:latin typeface="Calibri" panose="020F0502020204030204" pitchFamily="34" charset="0"/>
              </a:rPr>
              <a:t>	</a:t>
            </a:r>
            <a:r>
              <a:rPr lang="en-US" sz="2400" b="1" baseline="30000" dirty="0">
                <a:effectLst/>
                <a:latin typeface="Calibri" panose="020F0502020204030204" pitchFamily="34" charset="0"/>
              </a:rPr>
              <a:t>11 </a:t>
            </a:r>
            <a:r>
              <a:rPr lang="en-US" sz="2400" dirty="0">
                <a:effectLst/>
                <a:latin typeface="Calibri" panose="020F0502020204030204" pitchFamily="34" charset="0"/>
              </a:rPr>
              <a:t>	they will perish, but you remain; </a:t>
            </a:r>
          </a:p>
          <a:p>
            <a:pPr marL="406400" marR="0" indent="0">
              <a:lnSpc>
                <a:spcPct val="115000"/>
              </a:lnSpc>
              <a:spcBef>
                <a:spcPts val="0"/>
              </a:spcBef>
              <a:spcAft>
                <a:spcPts val="1000"/>
              </a:spcAft>
              <a:buNone/>
            </a:pPr>
            <a:r>
              <a:rPr lang="en-US" sz="2400" dirty="0">
                <a:effectLst/>
                <a:latin typeface="Calibri" panose="020F0502020204030204" pitchFamily="34" charset="0"/>
              </a:rPr>
              <a:t>they will all wear out like a garment, </a:t>
            </a:r>
          </a:p>
        </p:txBody>
      </p:sp>
    </p:spTree>
    <p:extLst>
      <p:ext uri="{BB962C8B-B14F-4D97-AF65-F5344CB8AC3E}">
        <p14:creationId xmlns:p14="http://schemas.microsoft.com/office/powerpoint/2010/main" val="2175788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585B9C-4772-4B37-8541-8EA10BF1C865}"/>
              </a:ext>
            </a:extLst>
          </p:cNvPr>
          <p:cNvSpPr>
            <a:spLocks noGrp="1"/>
          </p:cNvSpPr>
          <p:nvPr>
            <p:ph idx="1"/>
          </p:nvPr>
        </p:nvSpPr>
        <p:spPr>
          <a:xfrm>
            <a:off x="1534696" y="204186"/>
            <a:ext cx="9520158" cy="5262159"/>
          </a:xfrm>
        </p:spPr>
        <p:txBody>
          <a:bodyPr>
            <a:normAutofit lnSpcReduction="10000"/>
          </a:bodyPr>
          <a:lstStyle/>
          <a:p>
            <a:pPr marL="0" marR="0" indent="0">
              <a:lnSpc>
                <a:spcPct val="115000"/>
              </a:lnSpc>
              <a:spcBef>
                <a:spcPts val="0"/>
              </a:spcBef>
              <a:spcAft>
                <a:spcPts val="1000"/>
              </a:spcAft>
              <a:buNone/>
              <a:tabLst>
                <a:tab pos="127000" algn="r"/>
                <a:tab pos="254000" algn="l"/>
              </a:tabLst>
            </a:pPr>
            <a:r>
              <a:rPr lang="en-US" sz="2400" dirty="0">
                <a:effectLst/>
                <a:latin typeface="Calibri" panose="020F0502020204030204" pitchFamily="34" charset="0"/>
              </a:rPr>
              <a:t>	</a:t>
            </a:r>
            <a:r>
              <a:rPr lang="en-US" sz="2400" b="1" baseline="30000" dirty="0">
                <a:effectLst/>
                <a:latin typeface="Calibri" panose="020F0502020204030204" pitchFamily="34" charset="0"/>
              </a:rPr>
              <a:t>12 </a:t>
            </a:r>
            <a:r>
              <a:rPr lang="en-US" sz="2400" dirty="0">
                <a:effectLst/>
                <a:latin typeface="Calibri" panose="020F0502020204030204" pitchFamily="34" charset="0"/>
              </a:rPr>
              <a:t>	like a robe you will roll them up, </a:t>
            </a:r>
          </a:p>
          <a:p>
            <a:pPr marL="406400" marR="0" indent="0">
              <a:lnSpc>
                <a:spcPct val="115000"/>
              </a:lnSpc>
              <a:spcBef>
                <a:spcPts val="0"/>
              </a:spcBef>
              <a:spcAft>
                <a:spcPts val="1000"/>
              </a:spcAft>
              <a:buNone/>
            </a:pPr>
            <a:r>
              <a:rPr lang="en-US" sz="2400" dirty="0">
                <a:effectLst/>
                <a:latin typeface="Calibri" panose="020F0502020204030204" pitchFamily="34" charset="0"/>
              </a:rPr>
              <a:t>like a garment they will be changed. </a:t>
            </a:r>
          </a:p>
          <a:p>
            <a:pPr marL="0" marR="0" indent="0">
              <a:lnSpc>
                <a:spcPct val="115000"/>
              </a:lnSpc>
              <a:spcBef>
                <a:spcPts val="0"/>
              </a:spcBef>
              <a:spcAft>
                <a:spcPts val="1000"/>
              </a:spcAft>
              <a:buNone/>
              <a:tabLst>
                <a:tab pos="127000" algn="r"/>
                <a:tab pos="254000" algn="l"/>
              </a:tabLst>
            </a:pPr>
            <a:r>
              <a:rPr lang="en-US" sz="2400" dirty="0">
                <a:effectLst/>
                <a:latin typeface="Calibri" panose="020F0502020204030204" pitchFamily="34" charset="0"/>
              </a:rPr>
              <a:t>		But you are the same, </a:t>
            </a:r>
          </a:p>
          <a:p>
            <a:pPr marL="406400" marR="0" indent="0">
              <a:lnSpc>
                <a:spcPct val="115000"/>
              </a:lnSpc>
              <a:spcBef>
                <a:spcPts val="0"/>
              </a:spcBef>
              <a:spcAft>
                <a:spcPts val="1000"/>
              </a:spcAft>
              <a:buNone/>
            </a:pPr>
            <a:r>
              <a:rPr lang="en-US" sz="2400" dirty="0">
                <a:effectLst/>
                <a:latin typeface="Calibri" panose="020F0502020204030204" pitchFamily="34" charset="0"/>
              </a:rPr>
              <a:t>and your years will have no end.” </a:t>
            </a:r>
          </a:p>
          <a:p>
            <a:pPr marL="0" marR="0" indent="0">
              <a:lnSpc>
                <a:spcPct val="115000"/>
              </a:lnSpc>
              <a:spcBef>
                <a:spcPts val="1200"/>
              </a:spcBef>
              <a:spcAft>
                <a:spcPts val="1000"/>
              </a:spcAft>
              <a:buNone/>
            </a:pPr>
            <a:r>
              <a:rPr lang="en-US" sz="2400" b="1" baseline="30000" dirty="0">
                <a:effectLst/>
                <a:latin typeface="Calibri" panose="020F0502020204030204" pitchFamily="34" charset="0"/>
              </a:rPr>
              <a:t>13 </a:t>
            </a:r>
            <a:r>
              <a:rPr lang="en-US" sz="2400" dirty="0">
                <a:effectLst/>
                <a:latin typeface="Calibri" panose="020F0502020204030204" pitchFamily="34" charset="0"/>
              </a:rPr>
              <a:t>And to which of the angels has he ever said, </a:t>
            </a:r>
          </a:p>
          <a:p>
            <a:pPr marL="0" marR="0" indent="0">
              <a:lnSpc>
                <a:spcPct val="115000"/>
              </a:lnSpc>
              <a:spcBef>
                <a:spcPts val="1200"/>
              </a:spcBef>
              <a:spcAft>
                <a:spcPts val="1000"/>
              </a:spcAft>
              <a:buNone/>
              <a:tabLst>
                <a:tab pos="127000" algn="r"/>
                <a:tab pos="254000" algn="l"/>
              </a:tabLst>
            </a:pPr>
            <a:r>
              <a:rPr lang="en-US" sz="2400" dirty="0">
                <a:effectLst/>
                <a:latin typeface="Calibri" panose="020F0502020204030204" pitchFamily="34" charset="0"/>
              </a:rPr>
              <a:t>		“Sit at my right hand </a:t>
            </a:r>
          </a:p>
          <a:p>
            <a:pPr marL="406400" marR="0" indent="0">
              <a:lnSpc>
                <a:spcPct val="115000"/>
              </a:lnSpc>
              <a:spcBef>
                <a:spcPts val="0"/>
              </a:spcBef>
              <a:spcAft>
                <a:spcPts val="1000"/>
              </a:spcAft>
              <a:buNone/>
            </a:pPr>
            <a:r>
              <a:rPr lang="en-US" sz="2400" dirty="0">
                <a:effectLst/>
                <a:latin typeface="Calibri" panose="020F0502020204030204" pitchFamily="34" charset="0"/>
              </a:rPr>
              <a:t>until I make your enemies a footstool for your feet”? </a:t>
            </a:r>
          </a:p>
          <a:p>
            <a:pPr marL="0" marR="0" indent="0">
              <a:lnSpc>
                <a:spcPct val="115000"/>
              </a:lnSpc>
              <a:spcBef>
                <a:spcPts val="1200"/>
              </a:spcBef>
              <a:spcAft>
                <a:spcPts val="1000"/>
              </a:spcAft>
              <a:buNone/>
            </a:pPr>
            <a:r>
              <a:rPr lang="en-US" sz="2400" b="1" baseline="30000" dirty="0">
                <a:effectLst/>
                <a:latin typeface="Calibri" panose="020F0502020204030204" pitchFamily="34" charset="0"/>
              </a:rPr>
              <a:t>14 </a:t>
            </a:r>
            <a:r>
              <a:rPr lang="en-US" sz="2400" dirty="0">
                <a:effectLst/>
                <a:latin typeface="Calibri" panose="020F0502020204030204" pitchFamily="34" charset="0"/>
              </a:rPr>
              <a:t>Are they not all ministering spirits sent out to serve for the sake of those who are to inherit salvation? </a:t>
            </a:r>
          </a:p>
          <a:p>
            <a:pPr marL="457200" lvl="1" indent="0">
              <a:buNone/>
            </a:pPr>
            <a:endParaRPr lang="en-CA" sz="2400" dirty="0"/>
          </a:p>
        </p:txBody>
      </p:sp>
    </p:spTree>
    <p:extLst>
      <p:ext uri="{BB962C8B-B14F-4D97-AF65-F5344CB8AC3E}">
        <p14:creationId xmlns:p14="http://schemas.microsoft.com/office/powerpoint/2010/main" val="461978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D706F-E6BF-4251-B2DE-947DE393B1D6}"/>
              </a:ext>
            </a:extLst>
          </p:cNvPr>
          <p:cNvSpPr>
            <a:spLocks noGrp="1"/>
          </p:cNvSpPr>
          <p:nvPr>
            <p:ph type="title"/>
          </p:nvPr>
        </p:nvSpPr>
        <p:spPr/>
        <p:txBody>
          <a:bodyPr/>
          <a:lstStyle/>
          <a:p>
            <a:r>
              <a:rPr lang="en-CA" dirty="0"/>
              <a:t>Four Questions</a:t>
            </a:r>
          </a:p>
        </p:txBody>
      </p:sp>
      <p:sp>
        <p:nvSpPr>
          <p:cNvPr id="4" name="Content Placeholder 3">
            <a:extLst>
              <a:ext uri="{FF2B5EF4-FFF2-40B4-BE49-F238E27FC236}">
                <a16:creationId xmlns:a16="http://schemas.microsoft.com/office/drawing/2014/main" id="{DEB2E805-4FD9-4841-969E-834F596BA76C}"/>
              </a:ext>
            </a:extLst>
          </p:cNvPr>
          <p:cNvSpPr>
            <a:spLocks noGrp="1"/>
          </p:cNvSpPr>
          <p:nvPr>
            <p:ph sz="half" idx="1"/>
          </p:nvPr>
        </p:nvSpPr>
        <p:spPr/>
        <p:txBody>
          <a:bodyPr>
            <a:normAutofit fontScale="92500" lnSpcReduction="20000"/>
          </a:bodyPr>
          <a:lstStyle/>
          <a:p>
            <a:pPr marL="0" indent="0">
              <a:buNone/>
            </a:pPr>
            <a:r>
              <a:rPr lang="en-US" dirty="0"/>
              <a:t>Hebrews 1:5 (ESV)</a:t>
            </a:r>
          </a:p>
          <a:p>
            <a:pPr marL="0" indent="0">
              <a:buNone/>
            </a:pPr>
            <a:r>
              <a:rPr lang="en-US" dirty="0"/>
              <a:t>1. 5 For to which of the angels did God ever say, </a:t>
            </a:r>
          </a:p>
          <a:p>
            <a:pPr marL="0" indent="0">
              <a:buNone/>
            </a:pPr>
            <a:r>
              <a:rPr lang="en-US" dirty="0"/>
              <a:t>                  “You are my Son, </a:t>
            </a:r>
          </a:p>
          <a:p>
            <a:pPr marL="0" indent="0">
              <a:buNone/>
            </a:pPr>
            <a:r>
              <a:rPr lang="en-US" dirty="0"/>
              <a:t>      today I have begotten you”? </a:t>
            </a:r>
          </a:p>
          <a:p>
            <a:pPr marL="0" indent="0">
              <a:buNone/>
            </a:pPr>
            <a:r>
              <a:rPr lang="en-US" dirty="0"/>
              <a:t>2. Or again, </a:t>
            </a:r>
          </a:p>
          <a:p>
            <a:pPr marL="0" indent="0">
              <a:buNone/>
            </a:pPr>
            <a:r>
              <a:rPr lang="en-US" dirty="0"/>
              <a:t>                  “I will be to him a father, </a:t>
            </a:r>
          </a:p>
          <a:p>
            <a:pPr marL="0" indent="0">
              <a:buNone/>
            </a:pPr>
            <a:r>
              <a:rPr lang="en-US" dirty="0"/>
              <a:t>      and he shall be to me a son”?</a:t>
            </a:r>
          </a:p>
          <a:p>
            <a:pPr marL="0" indent="0">
              <a:buNone/>
            </a:pPr>
            <a:endParaRPr lang="en-CA" dirty="0"/>
          </a:p>
        </p:txBody>
      </p:sp>
      <p:sp>
        <p:nvSpPr>
          <p:cNvPr id="5" name="Content Placeholder 4">
            <a:extLst>
              <a:ext uri="{FF2B5EF4-FFF2-40B4-BE49-F238E27FC236}">
                <a16:creationId xmlns:a16="http://schemas.microsoft.com/office/drawing/2014/main" id="{5C77FA50-4106-479A-A364-5FC321673587}"/>
              </a:ext>
            </a:extLst>
          </p:cNvPr>
          <p:cNvSpPr>
            <a:spLocks noGrp="1"/>
          </p:cNvSpPr>
          <p:nvPr>
            <p:ph sz="half" idx="2"/>
          </p:nvPr>
        </p:nvSpPr>
        <p:spPr/>
        <p:txBody>
          <a:bodyPr>
            <a:normAutofit fontScale="92500" lnSpcReduction="20000"/>
          </a:bodyPr>
          <a:lstStyle/>
          <a:p>
            <a:pPr marL="0" indent="0">
              <a:buNone/>
            </a:pPr>
            <a:r>
              <a:rPr lang="en-US" dirty="0"/>
              <a:t>Hebrews 1:13–14 (ESV)</a:t>
            </a:r>
          </a:p>
          <a:p>
            <a:pPr marL="0" indent="0">
              <a:buNone/>
            </a:pPr>
            <a:r>
              <a:rPr lang="en-US" dirty="0"/>
              <a:t>3. 13 And to which of the angels has he ever said, </a:t>
            </a:r>
          </a:p>
          <a:p>
            <a:pPr marL="0" indent="0">
              <a:buNone/>
            </a:pPr>
            <a:r>
              <a:rPr lang="en-US" dirty="0"/>
              <a:t>                  “Sit at my right hand </a:t>
            </a:r>
          </a:p>
          <a:p>
            <a:pPr marL="0" indent="0">
              <a:buNone/>
            </a:pPr>
            <a:r>
              <a:rPr lang="en-US" dirty="0"/>
              <a:t>      until I make your enemies a footstool for your feet”? </a:t>
            </a:r>
          </a:p>
          <a:p>
            <a:pPr marL="0" indent="0">
              <a:buNone/>
            </a:pPr>
            <a:r>
              <a:rPr lang="en-US" dirty="0"/>
              <a:t>4. 14 Are they not all ministering spirits sent out to serve for the sake of those who are to inherit salvation?</a:t>
            </a:r>
          </a:p>
          <a:p>
            <a:pPr marL="0" indent="0">
              <a:buNone/>
            </a:pPr>
            <a:endParaRPr lang="en-CA" dirty="0"/>
          </a:p>
        </p:txBody>
      </p:sp>
    </p:spTree>
    <p:extLst>
      <p:ext uri="{BB962C8B-B14F-4D97-AF65-F5344CB8AC3E}">
        <p14:creationId xmlns:p14="http://schemas.microsoft.com/office/powerpoint/2010/main" val="255376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D224670-F092-4120-812B-5BB24F5BD9B7}"/>
              </a:ext>
            </a:extLst>
          </p:cNvPr>
          <p:cNvSpPr>
            <a:spLocks noGrp="1"/>
          </p:cNvSpPr>
          <p:nvPr>
            <p:ph type="title"/>
          </p:nvPr>
        </p:nvSpPr>
        <p:spPr/>
        <p:txBody>
          <a:bodyPr/>
          <a:lstStyle/>
          <a:p>
            <a:r>
              <a:rPr lang="en-CA" dirty="0"/>
              <a:t>Outlining the Passage</a:t>
            </a:r>
          </a:p>
        </p:txBody>
      </p:sp>
      <p:sp>
        <p:nvSpPr>
          <p:cNvPr id="6" name="Content Placeholder 5">
            <a:extLst>
              <a:ext uri="{FF2B5EF4-FFF2-40B4-BE49-F238E27FC236}">
                <a16:creationId xmlns:a16="http://schemas.microsoft.com/office/drawing/2014/main" id="{305422A0-87F3-4D67-B18D-2C12862B4D6F}"/>
              </a:ext>
            </a:extLst>
          </p:cNvPr>
          <p:cNvSpPr>
            <a:spLocks noGrp="1"/>
          </p:cNvSpPr>
          <p:nvPr>
            <p:ph idx="1"/>
          </p:nvPr>
        </p:nvSpPr>
        <p:spPr/>
        <p:txBody>
          <a:bodyPr>
            <a:normAutofit fontScale="77500" lnSpcReduction="20000"/>
          </a:bodyPr>
          <a:lstStyle/>
          <a:p>
            <a:pPr marL="514350" indent="-514350">
              <a:buFont typeface="+mj-lt"/>
              <a:buAutoNum type="romanUcPeriod"/>
            </a:pPr>
            <a:r>
              <a:rPr lang="en-CA" dirty="0"/>
              <a:t>To which angels . . . Or again . . .? </a:t>
            </a:r>
          </a:p>
          <a:p>
            <a:pPr marL="971550" lvl="1" indent="-514350">
              <a:buFont typeface="+mj-lt"/>
              <a:buAutoNum type="romanUcPeriod"/>
            </a:pPr>
            <a:r>
              <a:rPr lang="en-CA" dirty="0"/>
              <a:t>The primacy of the Son (6)</a:t>
            </a:r>
          </a:p>
          <a:p>
            <a:pPr marL="1428750" lvl="2" indent="-514350">
              <a:buFont typeface="+mj-lt"/>
              <a:buAutoNum type="romanUcPeriod"/>
            </a:pPr>
            <a:r>
              <a:rPr lang="en-CA" dirty="0"/>
              <a:t>The inferiority of the angels (7)</a:t>
            </a:r>
          </a:p>
          <a:p>
            <a:pPr marL="971550" lvl="1" indent="-514350">
              <a:buFont typeface="+mj-lt"/>
              <a:buAutoNum type="romanUcPeriod"/>
            </a:pPr>
            <a:r>
              <a:rPr lang="en-CA" dirty="0"/>
              <a:t>But of the Son (8-12)</a:t>
            </a:r>
          </a:p>
          <a:p>
            <a:pPr marL="1428750" lvl="2" indent="-514350">
              <a:buFont typeface="+mj-lt"/>
              <a:buAutoNum type="romanUcPeriod"/>
            </a:pPr>
            <a:r>
              <a:rPr lang="en-CA" dirty="0"/>
              <a:t>Ruler (8)</a:t>
            </a:r>
          </a:p>
          <a:p>
            <a:pPr marL="1428750" lvl="2" indent="-514350">
              <a:buFont typeface="+mj-lt"/>
              <a:buAutoNum type="romanUcPeriod"/>
            </a:pPr>
            <a:r>
              <a:rPr lang="en-CA" dirty="0"/>
              <a:t>Lover of righteousness . . . God’s anointed (9)</a:t>
            </a:r>
          </a:p>
          <a:p>
            <a:pPr marL="1428750" lvl="2" indent="-514350">
              <a:buFont typeface="+mj-lt"/>
              <a:buAutoNum type="romanUcPeriod"/>
            </a:pPr>
            <a:r>
              <a:rPr lang="en-CA" dirty="0"/>
              <a:t>Creator (10)</a:t>
            </a:r>
          </a:p>
          <a:p>
            <a:pPr marL="1428750" lvl="2" indent="-514350">
              <a:buFont typeface="+mj-lt"/>
              <a:buAutoNum type="romanUcPeriod"/>
            </a:pPr>
            <a:r>
              <a:rPr lang="en-CA" dirty="0"/>
              <a:t>Eternal (11)</a:t>
            </a:r>
          </a:p>
          <a:p>
            <a:pPr marL="1428750" lvl="2" indent="-514350">
              <a:buFont typeface="+mj-lt"/>
              <a:buAutoNum type="romanUcPeriod"/>
            </a:pPr>
            <a:r>
              <a:rPr lang="en-CA" dirty="0"/>
              <a:t>Sovereign Judge (12)</a:t>
            </a:r>
          </a:p>
          <a:p>
            <a:pPr marL="514350" indent="-514350">
              <a:buFont typeface="+mj-lt"/>
              <a:buAutoNum type="romanUcPeriod"/>
            </a:pPr>
            <a:r>
              <a:rPr lang="en-CA" dirty="0"/>
              <a:t>And to which of the angels (13)?</a:t>
            </a:r>
          </a:p>
          <a:p>
            <a:pPr marL="971550" lvl="1" indent="-514350">
              <a:buFont typeface="+mj-lt"/>
              <a:buAutoNum type="romanUcPeriod"/>
            </a:pPr>
            <a:r>
              <a:rPr lang="en-CA" dirty="0"/>
              <a:t>To the Son—sit at my right hand</a:t>
            </a:r>
          </a:p>
          <a:p>
            <a:pPr marL="514350" indent="-514350">
              <a:buFont typeface="+mj-lt"/>
              <a:buAutoNum type="romanUcPeriod"/>
            </a:pPr>
            <a:r>
              <a:rPr lang="en-CA" dirty="0"/>
              <a:t>Are not the angels ministering spirits</a:t>
            </a:r>
          </a:p>
          <a:p>
            <a:pPr marL="514350" indent="-514350">
              <a:buFont typeface="+mj-lt"/>
              <a:buAutoNum type="romanUcPeriod"/>
            </a:pPr>
            <a:endParaRPr lang="en-CA" dirty="0"/>
          </a:p>
          <a:p>
            <a:pPr marL="971550" lvl="1" indent="-514350">
              <a:buFont typeface="+mj-lt"/>
              <a:buAutoNum type="romanUcPeriod"/>
            </a:pPr>
            <a:endParaRPr lang="en-CA" dirty="0"/>
          </a:p>
          <a:p>
            <a:pPr marL="971550" lvl="1" indent="-514350">
              <a:buFont typeface="+mj-lt"/>
              <a:buAutoNum type="romanUcPeriod"/>
            </a:pPr>
            <a:endParaRPr lang="en-CA" dirty="0"/>
          </a:p>
        </p:txBody>
      </p:sp>
    </p:spTree>
    <p:extLst>
      <p:ext uri="{BB962C8B-B14F-4D97-AF65-F5344CB8AC3E}">
        <p14:creationId xmlns:p14="http://schemas.microsoft.com/office/powerpoint/2010/main" val="1156038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B3A4F-C2F2-408D-8599-30B1731CBCB3}"/>
              </a:ext>
            </a:extLst>
          </p:cNvPr>
          <p:cNvSpPr>
            <a:spLocks noGrp="1"/>
          </p:cNvSpPr>
          <p:nvPr>
            <p:ph type="title"/>
          </p:nvPr>
        </p:nvSpPr>
        <p:spPr/>
        <p:txBody>
          <a:bodyPr/>
          <a:lstStyle/>
          <a:p>
            <a:r>
              <a:rPr lang="en-CA" dirty="0"/>
              <a:t>The purpose of the first three questions</a:t>
            </a:r>
          </a:p>
        </p:txBody>
      </p:sp>
      <p:sp>
        <p:nvSpPr>
          <p:cNvPr id="3" name="Content Placeholder 2">
            <a:extLst>
              <a:ext uri="{FF2B5EF4-FFF2-40B4-BE49-F238E27FC236}">
                <a16:creationId xmlns:a16="http://schemas.microsoft.com/office/drawing/2014/main" id="{30ABE69C-D4EE-4C46-96D1-008A632126E9}"/>
              </a:ext>
            </a:extLst>
          </p:cNvPr>
          <p:cNvSpPr>
            <a:spLocks noGrp="1"/>
          </p:cNvSpPr>
          <p:nvPr>
            <p:ph idx="1"/>
          </p:nvPr>
        </p:nvSpPr>
        <p:spPr/>
        <p:txBody>
          <a:bodyPr/>
          <a:lstStyle/>
          <a:p>
            <a:pPr marL="0" indent="0">
              <a:buNone/>
            </a:pPr>
            <a:r>
              <a:rPr lang="en-CA" dirty="0"/>
              <a:t>Rhetorical questions. Answer, “None! God never said these things to any angel.”</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67634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2F3B-F5A8-4FF2-8BFD-C3EFDC28E1B0}"/>
              </a:ext>
            </a:extLst>
          </p:cNvPr>
          <p:cNvSpPr>
            <a:spLocks noGrp="1"/>
          </p:cNvSpPr>
          <p:nvPr>
            <p:ph type="title"/>
          </p:nvPr>
        </p:nvSpPr>
        <p:spPr/>
        <p:txBody>
          <a:bodyPr/>
          <a:lstStyle/>
          <a:p>
            <a:r>
              <a:rPr lang="en-CA" dirty="0"/>
              <a:t>This passage tells us what angels </a:t>
            </a:r>
            <a:r>
              <a:rPr lang="en-CA" i="1" dirty="0"/>
              <a:t>are not</a:t>
            </a:r>
            <a:r>
              <a:rPr lang="en-CA" dirty="0"/>
              <a:t>, by comparing who Christ </a:t>
            </a:r>
            <a:r>
              <a:rPr lang="en-CA" i="1" dirty="0"/>
              <a:t>is.</a:t>
            </a:r>
            <a:endParaRPr lang="en-CA" dirty="0"/>
          </a:p>
        </p:txBody>
      </p:sp>
      <p:sp>
        <p:nvSpPr>
          <p:cNvPr id="4" name="Text Placeholder 3">
            <a:extLst>
              <a:ext uri="{FF2B5EF4-FFF2-40B4-BE49-F238E27FC236}">
                <a16:creationId xmlns:a16="http://schemas.microsoft.com/office/drawing/2014/main" id="{E51158E5-A044-4D70-8F0B-08D759FE86ED}"/>
              </a:ext>
            </a:extLst>
          </p:cNvPr>
          <p:cNvSpPr>
            <a:spLocks noGrp="1"/>
          </p:cNvSpPr>
          <p:nvPr>
            <p:ph type="body" idx="1"/>
          </p:nvPr>
        </p:nvSpPr>
        <p:spPr/>
        <p:txBody>
          <a:bodyPr/>
          <a:lstStyle/>
          <a:p>
            <a:r>
              <a:rPr lang="en-CA" dirty="0"/>
              <a:t>Christ is</a:t>
            </a:r>
          </a:p>
        </p:txBody>
      </p:sp>
      <p:sp>
        <p:nvSpPr>
          <p:cNvPr id="5" name="Content Placeholder 4">
            <a:extLst>
              <a:ext uri="{FF2B5EF4-FFF2-40B4-BE49-F238E27FC236}">
                <a16:creationId xmlns:a16="http://schemas.microsoft.com/office/drawing/2014/main" id="{29143B94-9A4A-4BA7-B644-B4806F8FF241}"/>
              </a:ext>
            </a:extLst>
          </p:cNvPr>
          <p:cNvSpPr>
            <a:spLocks noGrp="1"/>
          </p:cNvSpPr>
          <p:nvPr>
            <p:ph sz="half" idx="2"/>
          </p:nvPr>
        </p:nvSpPr>
        <p:spPr/>
        <p:txBody>
          <a:bodyPr>
            <a:normAutofit fontScale="62500" lnSpcReduction="20000"/>
          </a:bodyPr>
          <a:lstStyle/>
          <a:p>
            <a:r>
              <a:rPr lang="en-CA" dirty="0"/>
              <a:t>God’s Son</a:t>
            </a:r>
          </a:p>
          <a:p>
            <a:r>
              <a:rPr lang="en-CA" dirty="0"/>
              <a:t>Worthy of angelic worship</a:t>
            </a:r>
          </a:p>
          <a:p>
            <a:r>
              <a:rPr lang="en-CA" dirty="0"/>
              <a:t>Eternal ruler (8)</a:t>
            </a:r>
          </a:p>
          <a:p>
            <a:r>
              <a:rPr lang="en-CA" dirty="0"/>
              <a:t>Anointed (9)</a:t>
            </a:r>
          </a:p>
          <a:p>
            <a:r>
              <a:rPr lang="en-US" dirty="0"/>
              <a:t>Creator, not created (10)</a:t>
            </a:r>
          </a:p>
          <a:p>
            <a:r>
              <a:rPr lang="en-US" dirty="0"/>
              <a:t>Eternal (11)</a:t>
            </a:r>
          </a:p>
          <a:p>
            <a:r>
              <a:rPr lang="en-US" dirty="0"/>
              <a:t>Sovereign Judge (12)</a:t>
            </a:r>
          </a:p>
          <a:p>
            <a:r>
              <a:rPr lang="en-US" dirty="0"/>
              <a:t>Seated at God’s right hand (13)</a:t>
            </a:r>
          </a:p>
          <a:p>
            <a:endParaRPr lang="en-US" dirty="0"/>
          </a:p>
          <a:p>
            <a:endParaRPr lang="en-CA" dirty="0"/>
          </a:p>
          <a:p>
            <a:endParaRPr lang="en-CA" dirty="0"/>
          </a:p>
          <a:p>
            <a:endParaRPr lang="en-CA" dirty="0"/>
          </a:p>
        </p:txBody>
      </p:sp>
      <p:sp>
        <p:nvSpPr>
          <p:cNvPr id="6" name="Text Placeholder 5">
            <a:extLst>
              <a:ext uri="{FF2B5EF4-FFF2-40B4-BE49-F238E27FC236}">
                <a16:creationId xmlns:a16="http://schemas.microsoft.com/office/drawing/2014/main" id="{39437790-A265-45DB-9368-DA8D9D45CC85}"/>
              </a:ext>
            </a:extLst>
          </p:cNvPr>
          <p:cNvSpPr>
            <a:spLocks noGrp="1"/>
          </p:cNvSpPr>
          <p:nvPr>
            <p:ph type="body" sz="quarter" idx="3"/>
          </p:nvPr>
        </p:nvSpPr>
        <p:spPr/>
        <p:txBody>
          <a:bodyPr/>
          <a:lstStyle/>
          <a:p>
            <a:r>
              <a:rPr lang="en-CA" dirty="0"/>
              <a:t>Angels are</a:t>
            </a:r>
          </a:p>
        </p:txBody>
      </p:sp>
      <p:sp>
        <p:nvSpPr>
          <p:cNvPr id="7" name="Content Placeholder 6">
            <a:extLst>
              <a:ext uri="{FF2B5EF4-FFF2-40B4-BE49-F238E27FC236}">
                <a16:creationId xmlns:a16="http://schemas.microsoft.com/office/drawing/2014/main" id="{28435073-5807-45E8-923B-7050839C7370}"/>
              </a:ext>
            </a:extLst>
          </p:cNvPr>
          <p:cNvSpPr>
            <a:spLocks noGrp="1"/>
          </p:cNvSpPr>
          <p:nvPr>
            <p:ph sz="quarter" idx="4"/>
          </p:nvPr>
        </p:nvSpPr>
        <p:spPr/>
        <p:txBody>
          <a:bodyPr>
            <a:normAutofit fontScale="62500" lnSpcReduction="20000"/>
          </a:bodyPr>
          <a:lstStyle/>
          <a:p>
            <a:r>
              <a:rPr lang="en-CA" dirty="0"/>
              <a:t>Created (7)</a:t>
            </a:r>
          </a:p>
          <a:p>
            <a:r>
              <a:rPr lang="en-CA" dirty="0"/>
              <a:t>Worshippers</a:t>
            </a:r>
          </a:p>
          <a:p>
            <a:r>
              <a:rPr lang="en-CA" dirty="0"/>
              <a:t>Temporal</a:t>
            </a:r>
          </a:p>
          <a:p>
            <a:r>
              <a:rPr lang="en-CA" dirty="0"/>
              <a:t>Servants</a:t>
            </a:r>
          </a:p>
          <a:p>
            <a:r>
              <a:rPr lang="en-CA" dirty="0"/>
              <a:t>Created</a:t>
            </a:r>
          </a:p>
          <a:p>
            <a:r>
              <a:rPr lang="en-CA" dirty="0"/>
              <a:t>Servants of God and the elect.</a:t>
            </a:r>
          </a:p>
          <a:p>
            <a:endParaRPr lang="en-CA" dirty="0"/>
          </a:p>
        </p:txBody>
      </p:sp>
    </p:spTree>
    <p:extLst>
      <p:ext uri="{BB962C8B-B14F-4D97-AF65-F5344CB8AC3E}">
        <p14:creationId xmlns:p14="http://schemas.microsoft.com/office/powerpoint/2010/main" val="29795081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164</TotalTime>
  <Words>1043</Words>
  <Application>Microsoft Office PowerPoint</Application>
  <PresentationFormat>Widescreen</PresentationFormat>
  <Paragraphs>110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Palatino Linotype</vt:lpstr>
      <vt:lpstr>Times New Roman</vt:lpstr>
      <vt:lpstr>Gallery</vt:lpstr>
      <vt:lpstr>Hebrews 1:4-14</vt:lpstr>
      <vt:lpstr>PowerPoint Presentation</vt:lpstr>
      <vt:lpstr>PowerPoint Presentation</vt:lpstr>
      <vt:lpstr>PowerPoint Presentation</vt:lpstr>
      <vt:lpstr>PowerPoint Presentation</vt:lpstr>
      <vt:lpstr>Four Questions</vt:lpstr>
      <vt:lpstr>Outlining the Passage</vt:lpstr>
      <vt:lpstr>The purpose of the first three questions</vt:lpstr>
      <vt:lpstr>This passage tells us what angels are not, by comparing who Christ is.</vt:lpstr>
      <vt:lpstr>God &amp; Creation</vt:lpstr>
      <vt:lpstr>PowerPoint Presentation</vt:lpstr>
      <vt:lpstr>Psalm 8 &amp; 1 Corinthians 6:3</vt:lpstr>
      <vt:lpstr>Hebrews 2:5–10 (ESV) </vt:lpstr>
      <vt:lpstr>A key feature in Hebrews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1:4-14</dc:title>
  <dc:creator>Scott Jacobsen</dc:creator>
  <cp:lastModifiedBy>Scott Jacobsen</cp:lastModifiedBy>
  <cp:revision>1</cp:revision>
  <dcterms:created xsi:type="dcterms:W3CDTF">2021-11-03T17:21:52Z</dcterms:created>
  <dcterms:modified xsi:type="dcterms:W3CDTF">2021-11-03T20:06:25Z</dcterms:modified>
</cp:coreProperties>
</file>